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7" r:id="rId4"/>
  </p:sldMasterIdLst>
  <p:notesMasterIdLst>
    <p:notesMasterId r:id="rId18"/>
  </p:notesMasterIdLst>
  <p:handoutMasterIdLst>
    <p:handoutMasterId r:id="rId19"/>
  </p:handoutMasterIdLst>
  <p:sldIdLst>
    <p:sldId id="256" r:id="rId5"/>
    <p:sldId id="299" r:id="rId6"/>
    <p:sldId id="259" r:id="rId7"/>
    <p:sldId id="300" r:id="rId8"/>
    <p:sldId id="263" r:id="rId9"/>
    <p:sldId id="264" r:id="rId10"/>
    <p:sldId id="261" r:id="rId11"/>
    <p:sldId id="265" r:id="rId12"/>
    <p:sldId id="295" r:id="rId13"/>
    <p:sldId id="296" r:id="rId14"/>
    <p:sldId id="301" r:id="rId15"/>
    <p:sldId id="302" r:id="rId16"/>
    <p:sldId id="298" r:id="rId17"/>
  </p:sldIdLst>
  <p:sldSz cx="12192000" cy="6858000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120" userDrawn="1">
          <p15:clr>
            <a:srgbClr val="A4A3A4"/>
          </p15:clr>
        </p15:guide>
        <p15:guide id="2" orient="horz" pos="1272" userDrawn="1">
          <p15:clr>
            <a:srgbClr val="A4A3A4"/>
          </p15:clr>
        </p15:guide>
        <p15:guide id="3" orient="horz" pos="715" userDrawn="1">
          <p15:clr>
            <a:srgbClr val="A4A3A4"/>
          </p15:clr>
        </p15:guide>
        <p15:guide id="4" orient="horz" pos="3861" userDrawn="1">
          <p15:clr>
            <a:srgbClr val="A4A3A4"/>
          </p15:clr>
        </p15:guide>
        <p15:guide id="5" orient="horz" pos="3944" userDrawn="1">
          <p15:clr>
            <a:srgbClr val="A4A3A4"/>
          </p15:clr>
        </p15:guide>
        <p15:guide id="6" pos="428" userDrawn="1">
          <p15:clr>
            <a:srgbClr val="A4A3A4"/>
          </p15:clr>
        </p15:guide>
        <p15:guide id="7" pos="7224" userDrawn="1">
          <p15:clr>
            <a:srgbClr val="A4A3A4"/>
          </p15:clr>
        </p15:guide>
        <p15:guide id="8" pos="909" userDrawn="1">
          <p15:clr>
            <a:srgbClr val="A4A3A4"/>
          </p15:clr>
        </p15:guide>
        <p15:guide id="9" pos="3688" userDrawn="1">
          <p15:clr>
            <a:srgbClr val="A4A3A4"/>
          </p15:clr>
        </p15:guide>
        <p15:guide id="10" pos="3968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9006E"/>
    <a:srgbClr val="4BC8FF"/>
    <a:srgbClr val="9100DC"/>
    <a:srgbClr val="0000DC"/>
    <a:srgbClr val="F01928"/>
    <a:srgbClr val="5AC8AF"/>
    <a:srgbClr val="00287D"/>
    <a:srgbClr val="96969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79" autoAdjust="0"/>
    <p:restoredTop sz="95768" autoAdjust="0"/>
  </p:normalViewPr>
  <p:slideViewPr>
    <p:cSldViewPr snapToGrid="0">
      <p:cViewPr varScale="1">
        <p:scale>
          <a:sx n="107" d="100"/>
          <a:sy n="107" d="100"/>
        </p:scale>
        <p:origin x="666" y="102"/>
      </p:cViewPr>
      <p:guideLst>
        <p:guide orient="horz" pos="1120"/>
        <p:guide orient="horz" pos="1272"/>
        <p:guide orient="horz" pos="715"/>
        <p:guide orient="horz" pos="3861"/>
        <p:guide orient="horz" pos="3944"/>
        <p:guide pos="428"/>
        <p:guide pos="7224"/>
        <p:guide pos="909"/>
        <p:guide pos="3688"/>
        <p:guide pos="396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56" d="100"/>
          <a:sy n="56" d="100"/>
        </p:scale>
        <p:origin x="1800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cs-CZ" altLang="cs-CZ"/>
          </a:p>
        </p:txBody>
      </p:sp>
      <p:sp>
        <p:nvSpPr>
          <p:cNvPr id="10035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1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cs-CZ" altLang="cs-CZ"/>
          </a:p>
        </p:txBody>
      </p:sp>
      <p:sp>
        <p:nvSpPr>
          <p:cNvPr id="10035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cs-CZ" altLang="cs-CZ"/>
          </a:p>
        </p:txBody>
      </p:sp>
      <p:sp>
        <p:nvSpPr>
          <p:cNvPr id="10035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1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C634D9CB-1186-4E97-85EF-EEFDD3E78B1E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84514496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cs-CZ" altLang="cs-CZ"/>
          </a:p>
        </p:txBody>
      </p:sp>
      <p:sp>
        <p:nvSpPr>
          <p:cNvPr id="10240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4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endParaRPr lang="cs-CZ" altLang="cs-CZ"/>
          </a:p>
        </p:txBody>
      </p:sp>
      <p:sp>
        <p:nvSpPr>
          <p:cNvPr id="10240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0240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1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/>
              <a:t>Klepnutím lze upravit styly předlohy textu.</a:t>
            </a:r>
          </a:p>
          <a:p>
            <a:pPr lvl="1"/>
            <a:r>
              <a:rPr lang="cs-CZ" altLang="cs-CZ"/>
              <a:t>Druhá úroveň</a:t>
            </a:r>
          </a:p>
          <a:p>
            <a:pPr lvl="2"/>
            <a:r>
              <a:rPr lang="cs-CZ" altLang="cs-CZ"/>
              <a:t>Třetí úroveň</a:t>
            </a:r>
          </a:p>
          <a:p>
            <a:pPr lvl="3"/>
            <a:r>
              <a:rPr lang="cs-CZ" altLang="cs-CZ"/>
              <a:t>Čtvrtá úroveň</a:t>
            </a:r>
          </a:p>
          <a:p>
            <a:pPr lvl="4"/>
            <a:r>
              <a:rPr lang="cs-CZ" altLang="cs-CZ"/>
              <a:t>Pátá úroveň</a:t>
            </a:r>
          </a:p>
        </p:txBody>
      </p:sp>
      <p:sp>
        <p:nvSpPr>
          <p:cNvPr id="10240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cs-CZ" altLang="cs-CZ"/>
          </a:p>
        </p:txBody>
      </p:sp>
      <p:sp>
        <p:nvSpPr>
          <p:cNvPr id="10240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4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fld id="{061A6D36-8CFB-40FE-8D60-D2050488125D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3881114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D8587455-5AC3-4F6B-BE52-826326AFD38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Jak se hýbou univerzity?</a:t>
            </a:r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F3A84368-F699-48A6-8383-4822D7F23BC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DE708CC-0C3F-4567-9698-B54C0F35BD31}" type="slidenum">
              <a:rPr lang="cs-CZ" altLang="cs-CZ" noProof="0" smtClean="0"/>
              <a:pPr/>
              <a:t>‹#›</a:t>
            </a:fld>
            <a:endParaRPr lang="cs-CZ" altLang="cs-CZ" noProof="0" dirty="0"/>
          </a:p>
        </p:txBody>
      </p:sp>
      <p:sp>
        <p:nvSpPr>
          <p:cNvPr id="7" name="Nadpis 6">
            <a:extLst>
              <a:ext uri="{FF2B5EF4-FFF2-40B4-BE49-F238E27FC236}">
                <a16:creationId xmlns:a16="http://schemas.microsoft.com/office/drawing/2014/main" id="{322FA9F0-97E4-45C3-84A8-592F85A6A3A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98502" y="2900365"/>
            <a:ext cx="11361600" cy="1171580"/>
          </a:xfrm>
        </p:spPr>
        <p:txBody>
          <a:bodyPr anchor="t"/>
          <a:lstStyle>
            <a:lvl1pPr algn="l">
              <a:lnSpc>
                <a:spcPts val="4400"/>
              </a:lnSpc>
              <a:defRPr sz="4400"/>
            </a:lvl1pPr>
          </a:lstStyle>
          <a:p>
            <a:r>
              <a:rPr lang="cs-CZ" dirty="0"/>
              <a:t>Kliknutím vložíte nadpis</a:t>
            </a:r>
            <a:endParaRPr lang="cs-CZ" noProof="0" dirty="0"/>
          </a:p>
        </p:txBody>
      </p:sp>
      <p:sp>
        <p:nvSpPr>
          <p:cNvPr id="8" name="Podnadpis 2"/>
          <p:cNvSpPr>
            <a:spLocks noGrp="1"/>
          </p:cNvSpPr>
          <p:nvPr>
            <p:ph type="subTitle" idx="1" hasCustomPrompt="1"/>
          </p:nvPr>
        </p:nvSpPr>
        <p:spPr>
          <a:xfrm>
            <a:off x="398502" y="4116402"/>
            <a:ext cx="11361600" cy="698497"/>
          </a:xfrm>
        </p:spPr>
        <p:txBody>
          <a:bodyPr anchor="t"/>
          <a:lstStyle>
            <a:lvl1pPr marL="0" indent="0" algn="l">
              <a:buNone/>
              <a:defRPr lang="cs-CZ" sz="2400" b="0" dirty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lvl="0"/>
            <a:r>
              <a:rPr lang="cs-CZ" noProof="0" dirty="0"/>
              <a:t>Kliknutím vložíte podnadpis</a:t>
            </a:r>
          </a:p>
        </p:txBody>
      </p:sp>
      <p:pic>
        <p:nvPicPr>
          <p:cNvPr id="9" name="Obrázek 8">
            <a:extLst>
              <a:ext uri="{FF2B5EF4-FFF2-40B4-BE49-F238E27FC236}">
                <a16:creationId xmlns:a16="http://schemas.microsoft.com/office/drawing/2014/main" id="{1D911E5E-6197-7848-99A5-8C8627D11E8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14000" y="414000"/>
            <a:ext cx="1565999" cy="10613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538414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32" userDrawn="1">
          <p15:clr>
            <a:srgbClr val="FBAE40"/>
          </p15:clr>
        </p15:guide>
        <p15:guide id="2" pos="234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rázky, text - dva sloup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Zástupný symbol pro obsah 12">
            <a:extLst>
              <a:ext uri="{FF2B5EF4-FFF2-40B4-BE49-F238E27FC236}">
                <a16:creationId xmlns:a16="http://schemas.microsoft.com/office/drawing/2014/main" id="{9622FDD6-5C71-4DE9-BFBE-6443A2855E5C}"/>
              </a:ext>
            </a:extLst>
          </p:cNvPr>
          <p:cNvSpPr>
            <a:spLocks noGrp="1"/>
          </p:cNvSpPr>
          <p:nvPr>
            <p:ph sz="quarter" idx="24" hasCustomPrompt="1"/>
          </p:nvPr>
        </p:nvSpPr>
        <p:spPr>
          <a:xfrm>
            <a:off x="719997" y="718712"/>
            <a:ext cx="5220001" cy="3204001"/>
          </a:xfrm>
        </p:spPr>
        <p:txBody>
          <a:bodyPr/>
          <a:lstStyle>
            <a:lvl1pPr algn="l">
              <a:defRPr/>
            </a:lvl1pPr>
          </a:lstStyle>
          <a:p>
            <a:pPr lvl="0"/>
            <a:r>
              <a:rPr lang="cs-CZ" noProof="0" dirty="0"/>
              <a:t>Kliknutím vložíte text</a:t>
            </a:r>
          </a:p>
        </p:txBody>
      </p:sp>
      <p:sp>
        <p:nvSpPr>
          <p:cNvPr id="2" name="Zástupný symbol pro zápatí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Jak se hýbou univerzity?</a:t>
            </a:r>
            <a:endParaRPr lang="cs-CZ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6D6C118-631F-4A80-9886-907009361577}" type="slidenum">
              <a:rPr lang="cs-CZ" altLang="cs-CZ"/>
              <a:pPr/>
              <a:t>‹#›</a:t>
            </a:fld>
            <a:endParaRPr lang="cs-CZ" altLang="cs-CZ" dirty="0"/>
          </a:p>
        </p:txBody>
      </p:sp>
      <p:sp>
        <p:nvSpPr>
          <p:cNvPr id="9" name="Zástupný symbol pro text 5">
            <a:extLst>
              <a:ext uri="{FF2B5EF4-FFF2-40B4-BE49-F238E27FC236}">
                <a16:creationId xmlns:a16="http://schemas.microsoft.com/office/drawing/2014/main" id="{8D903DEB-B441-46DB-8462-2640DC8DB3E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19999" y="4500000"/>
            <a:ext cx="5220000" cy="1331998"/>
          </a:xfrm>
        </p:spPr>
        <p:txBody>
          <a:bodyPr lIns="0" tIns="0" rIns="0" bIns="0" numCol="1" spcCol="324000">
            <a:noAutofit/>
          </a:bodyPr>
          <a:lstStyle>
            <a:lvl1pPr algn="l">
              <a:lnSpc>
                <a:spcPts val="1800"/>
              </a:lnSpc>
              <a:defRPr sz="1500" b="0">
                <a:solidFill>
                  <a:schemeClr val="tx1"/>
                </a:solidFill>
              </a:defRPr>
            </a:lvl1pPr>
            <a:lvl2pPr algn="l">
              <a:defRPr u="none"/>
            </a:lvl2pPr>
            <a:lvl3pPr algn="l">
              <a:defRPr>
                <a:latin typeface="+mn-lt"/>
              </a:defRPr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cs-CZ" noProof="0" dirty="0"/>
              <a:t>Kliknutím vložíte text</a:t>
            </a:r>
          </a:p>
        </p:txBody>
      </p:sp>
      <p:sp>
        <p:nvSpPr>
          <p:cNvPr id="11" name="Zástupný symbol pro text 13">
            <a:extLst>
              <a:ext uri="{FF2B5EF4-FFF2-40B4-BE49-F238E27FC236}">
                <a16:creationId xmlns:a16="http://schemas.microsoft.com/office/drawing/2014/main" id="{66F1D7B9-D1BE-446E-87CA-6AD81AFA8389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720724" y="4068000"/>
            <a:ext cx="5220000" cy="360000"/>
          </a:xfrm>
        </p:spPr>
        <p:txBody>
          <a:bodyPr/>
          <a:lstStyle>
            <a:lvl1pPr algn="l">
              <a:lnSpc>
                <a:spcPts val="1100"/>
              </a:lnSpc>
              <a:defRPr sz="1100" b="1"/>
            </a:lvl1pPr>
          </a:lstStyle>
          <a:p>
            <a:pPr lvl="0"/>
            <a:r>
              <a:rPr lang="cs-CZ" noProof="0" dirty="0"/>
              <a:t>Kliknutím vložíte text</a:t>
            </a:r>
          </a:p>
        </p:txBody>
      </p:sp>
      <p:sp>
        <p:nvSpPr>
          <p:cNvPr id="13" name="Zástupný symbol pro text 5">
            <a:extLst>
              <a:ext uri="{FF2B5EF4-FFF2-40B4-BE49-F238E27FC236}">
                <a16:creationId xmlns:a16="http://schemas.microsoft.com/office/drawing/2014/main" id="{3947EF07-8AF7-4904-8565-F5D81E4282DE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251278" y="4500000"/>
            <a:ext cx="5220000" cy="1331998"/>
          </a:xfrm>
        </p:spPr>
        <p:txBody>
          <a:bodyPr lIns="0" tIns="0" rIns="0" bIns="0" numCol="1" spcCol="324000">
            <a:noAutofit/>
          </a:bodyPr>
          <a:lstStyle>
            <a:lvl1pPr algn="l">
              <a:lnSpc>
                <a:spcPts val="1800"/>
              </a:lnSpc>
              <a:defRPr sz="1500" b="0">
                <a:solidFill>
                  <a:schemeClr val="tx1"/>
                </a:solidFill>
              </a:defRPr>
            </a:lvl1pPr>
            <a:lvl2pPr algn="l">
              <a:defRPr u="none"/>
            </a:lvl2pPr>
            <a:lvl3pPr algn="l">
              <a:defRPr>
                <a:latin typeface="+mn-lt"/>
              </a:defRPr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cs-CZ" noProof="0" dirty="0"/>
              <a:t>Kliknutím vložíte text</a:t>
            </a:r>
          </a:p>
        </p:txBody>
      </p:sp>
      <p:sp>
        <p:nvSpPr>
          <p:cNvPr id="15" name="Zástupný symbol pro text 13">
            <a:extLst>
              <a:ext uri="{FF2B5EF4-FFF2-40B4-BE49-F238E27FC236}">
                <a16:creationId xmlns:a16="http://schemas.microsoft.com/office/drawing/2014/main" id="{334B9440-7A06-4BF8-9532-C11248171B0C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6252003" y="4068000"/>
            <a:ext cx="5220000" cy="360000"/>
          </a:xfrm>
        </p:spPr>
        <p:txBody>
          <a:bodyPr/>
          <a:lstStyle>
            <a:lvl1pPr algn="l">
              <a:lnSpc>
                <a:spcPts val="1100"/>
              </a:lnSpc>
              <a:defRPr sz="1100" b="1"/>
            </a:lvl1pPr>
          </a:lstStyle>
          <a:p>
            <a:pPr lvl="0"/>
            <a:r>
              <a:rPr lang="cs-CZ" noProof="0" dirty="0"/>
              <a:t>Kliknutím vložíte text</a:t>
            </a:r>
          </a:p>
        </p:txBody>
      </p:sp>
      <p:sp>
        <p:nvSpPr>
          <p:cNvPr id="17" name="Zástupný symbol pro obsah 12">
            <a:extLst>
              <a:ext uri="{FF2B5EF4-FFF2-40B4-BE49-F238E27FC236}">
                <a16:creationId xmlns:a16="http://schemas.microsoft.com/office/drawing/2014/main" id="{263AA377-982D-4CA3-B9BD-C61AF6524812}"/>
              </a:ext>
            </a:extLst>
          </p:cNvPr>
          <p:cNvSpPr>
            <a:spLocks noGrp="1"/>
          </p:cNvSpPr>
          <p:nvPr>
            <p:ph sz="quarter" idx="25" hasCustomPrompt="1"/>
          </p:nvPr>
        </p:nvSpPr>
        <p:spPr>
          <a:xfrm>
            <a:off x="6251278" y="718712"/>
            <a:ext cx="5220001" cy="3204001"/>
          </a:xfrm>
        </p:spPr>
        <p:txBody>
          <a:bodyPr/>
          <a:lstStyle>
            <a:lvl1pPr algn="l">
              <a:defRPr/>
            </a:lvl1pPr>
          </a:lstStyle>
          <a:p>
            <a:pPr lvl="0"/>
            <a:r>
              <a:rPr lang="cs-CZ" noProof="0" dirty="0"/>
              <a:t>Kliknutím vložíte text</a:t>
            </a:r>
          </a:p>
        </p:txBody>
      </p:sp>
      <p:pic>
        <p:nvPicPr>
          <p:cNvPr id="14" name="Obrázek 8">
            <a:extLst>
              <a:ext uri="{FF2B5EF4-FFF2-40B4-BE49-F238E27FC236}">
                <a16:creationId xmlns:a16="http://schemas.microsoft.com/office/drawing/2014/main" id="{2110830C-1ED0-C54C-8C9B-31DD2E6DD1B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882800" y="6048000"/>
            <a:ext cx="874800" cy="5929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29866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Jak se hýbou univerzity?</a:t>
            </a:r>
            <a:endParaRPr lang="cs-CZ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6D6C118-631F-4A80-9886-907009361577}" type="slidenum">
              <a:rPr lang="cs-CZ" altLang="cs-CZ"/>
              <a:pPr/>
              <a:t>‹#›</a:t>
            </a:fld>
            <a:endParaRPr lang="cs-CZ" altLang="cs-CZ" dirty="0"/>
          </a:p>
        </p:txBody>
      </p:sp>
      <p:pic>
        <p:nvPicPr>
          <p:cNvPr id="6" name="Obrázek 8">
            <a:extLst>
              <a:ext uri="{FF2B5EF4-FFF2-40B4-BE49-F238E27FC236}">
                <a16:creationId xmlns:a16="http://schemas.microsoft.com/office/drawing/2014/main" id="{E49E2218-4CCF-BC44-930E-B31D9BFD897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882800" y="6048000"/>
            <a:ext cx="874800" cy="5929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389077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Rozdělovník (alternativní)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F3A84368-F699-48A6-8383-4822D7F23BC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DE708CC-0C3F-4567-9698-B54C0F35BD31}" type="slidenum">
              <a:rPr lang="cs-CZ" altLang="cs-CZ" noProof="0" smtClean="0"/>
              <a:pPr/>
              <a:t>‹#›</a:t>
            </a:fld>
            <a:endParaRPr lang="cs-CZ" altLang="cs-CZ" noProof="0" dirty="0"/>
          </a:p>
        </p:txBody>
      </p:sp>
      <p:sp>
        <p:nvSpPr>
          <p:cNvPr id="11" name="Nadpis 6">
            <a:extLst>
              <a:ext uri="{FF2B5EF4-FFF2-40B4-BE49-F238E27FC236}">
                <a16:creationId xmlns:a16="http://schemas.microsoft.com/office/drawing/2014/main" id="{210CF170-3CE8-4094-B136-F821606CD84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98502" y="2900365"/>
            <a:ext cx="5246518" cy="1171580"/>
          </a:xfrm>
        </p:spPr>
        <p:txBody>
          <a:bodyPr anchor="t"/>
          <a:lstStyle>
            <a:lvl1pPr algn="l">
              <a:lnSpc>
                <a:spcPts val="4400"/>
              </a:lnSpc>
              <a:defRPr sz="4400">
                <a:solidFill>
                  <a:srgbClr val="0000DC"/>
                </a:solidFill>
              </a:defRPr>
            </a:lvl1pPr>
          </a:lstStyle>
          <a:p>
            <a:r>
              <a:rPr lang="cs-CZ" dirty="0"/>
              <a:t>Kliknutím vložíte nadpis</a:t>
            </a:r>
          </a:p>
        </p:txBody>
      </p:sp>
      <p:sp>
        <p:nvSpPr>
          <p:cNvPr id="12" name="Podnadpis 2">
            <a:extLst>
              <a:ext uri="{FF2B5EF4-FFF2-40B4-BE49-F238E27FC236}">
                <a16:creationId xmlns:a16="http://schemas.microsoft.com/office/drawing/2014/main" id="{F805DFF4-9876-466D-A663-D549EEF8195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398502" y="4116402"/>
            <a:ext cx="5246518" cy="698497"/>
          </a:xfrm>
        </p:spPr>
        <p:txBody>
          <a:bodyPr anchor="t"/>
          <a:lstStyle>
            <a:lvl1pPr marL="0" indent="0" algn="l">
              <a:buNone/>
              <a:defRPr lang="cs-CZ" sz="2400" b="0" dirty="0">
                <a:solidFill>
                  <a:srgbClr val="0000DC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lvl="0"/>
            <a:r>
              <a:rPr lang="cs-CZ" noProof="0" dirty="0"/>
              <a:t>Kliknutím vložíte podnadpis</a:t>
            </a:r>
          </a:p>
        </p:txBody>
      </p:sp>
      <p:sp>
        <p:nvSpPr>
          <p:cNvPr id="9" name="Zástupný symbol pro obrázek 7">
            <a:extLst>
              <a:ext uri="{FF2B5EF4-FFF2-40B4-BE49-F238E27FC236}">
                <a16:creationId xmlns:a16="http://schemas.microsoft.com/office/drawing/2014/main" id="{80C21443-92BF-4BF1-9C61-FDB664DC7964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6096000" y="0"/>
            <a:ext cx="6096000" cy="6857999"/>
          </a:xfrm>
        </p:spPr>
        <p:txBody>
          <a:bodyPr anchor="ctr"/>
          <a:lstStyle>
            <a:lvl1pPr algn="ctr">
              <a:defRPr>
                <a:solidFill>
                  <a:srgbClr val="0000DC"/>
                </a:solidFill>
              </a:defRPr>
            </a:lvl1pPr>
          </a:lstStyle>
          <a:p>
            <a:r>
              <a:rPr lang="cs-CZ" dirty="0"/>
              <a:t>Kliknutím na ikonu vložíte obrázek</a:t>
            </a:r>
          </a:p>
        </p:txBody>
      </p:sp>
      <p:sp>
        <p:nvSpPr>
          <p:cNvPr id="7" name="Zástupný symbol pro zápatí 1">
            <a:extLst>
              <a:ext uri="{FF2B5EF4-FFF2-40B4-BE49-F238E27FC236}">
                <a16:creationId xmlns:a16="http://schemas.microsoft.com/office/drawing/2014/main" id="{24438A88-1921-4DF2-9F65-459AAE83D167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720000" y="6228000"/>
            <a:ext cx="4925020" cy="252000"/>
          </a:xfrm>
        </p:spPr>
        <p:txBody>
          <a:bodyPr/>
          <a:lstStyle>
            <a:lvl1pPr>
              <a:defRPr/>
            </a:lvl1pPr>
          </a:lstStyle>
          <a:p>
            <a:r>
              <a:rPr lang="cs-CZ"/>
              <a:t>Jak se hýbou univerzity?</a:t>
            </a:r>
            <a:endParaRPr lang="cs-CZ" dirty="0"/>
          </a:p>
        </p:txBody>
      </p:sp>
      <p:pic>
        <p:nvPicPr>
          <p:cNvPr id="8" name="Obrázek 8">
            <a:extLst>
              <a:ext uri="{FF2B5EF4-FFF2-40B4-BE49-F238E27FC236}">
                <a16:creationId xmlns:a16="http://schemas.microsoft.com/office/drawing/2014/main" id="{C4F310CA-8F50-D24B-869B-CCDF18753A7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14000" y="414000"/>
            <a:ext cx="1565999" cy="10613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812725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32">
          <p15:clr>
            <a:srgbClr val="FBAE40"/>
          </p15:clr>
        </p15:guide>
        <p15:guide id="2" pos="234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Úvodní snímek - inverzní">
    <p:bg>
      <p:bgPr>
        <a:solidFill>
          <a:srgbClr val="B9006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D8587455-5AC3-4F6B-BE52-826326AFD38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cs-CZ"/>
              <a:t>Jak se hýbou univerzity?</a:t>
            </a:r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F3A84368-F699-48A6-8383-4822D7F23BC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0DE708CC-0C3F-4567-9698-B54C0F35BD31}" type="slidenum">
              <a:rPr lang="cs-CZ" altLang="cs-CZ" smtClean="0"/>
              <a:pPr/>
              <a:t>‹#›</a:t>
            </a:fld>
            <a:endParaRPr lang="cs-CZ" altLang="cs-CZ" dirty="0"/>
          </a:p>
        </p:txBody>
      </p:sp>
      <p:sp>
        <p:nvSpPr>
          <p:cNvPr id="7" name="Nadpis 6">
            <a:extLst>
              <a:ext uri="{FF2B5EF4-FFF2-40B4-BE49-F238E27FC236}">
                <a16:creationId xmlns:a16="http://schemas.microsoft.com/office/drawing/2014/main" id="{322FA9F0-97E4-45C3-84A8-592F85A6A3A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98502" y="2900365"/>
            <a:ext cx="11361600" cy="1171580"/>
          </a:xfrm>
        </p:spPr>
        <p:txBody>
          <a:bodyPr anchor="t"/>
          <a:lstStyle>
            <a:lvl1pPr algn="l">
              <a:lnSpc>
                <a:spcPts val="4400"/>
              </a:lnSpc>
              <a:defRPr sz="4400">
                <a:solidFill>
                  <a:schemeClr val="bg1"/>
                </a:solidFill>
              </a:defRPr>
            </a:lvl1pPr>
          </a:lstStyle>
          <a:p>
            <a:r>
              <a:rPr lang="cs-CZ" dirty="0"/>
              <a:t>Kliknutím vložíte nadpis</a:t>
            </a:r>
          </a:p>
        </p:txBody>
      </p:sp>
      <p:sp>
        <p:nvSpPr>
          <p:cNvPr id="8" name="Podnadpis 2"/>
          <p:cNvSpPr>
            <a:spLocks noGrp="1"/>
          </p:cNvSpPr>
          <p:nvPr>
            <p:ph type="subTitle" idx="1" hasCustomPrompt="1"/>
          </p:nvPr>
        </p:nvSpPr>
        <p:spPr>
          <a:xfrm>
            <a:off x="398502" y="4116402"/>
            <a:ext cx="11361600" cy="698497"/>
          </a:xfrm>
        </p:spPr>
        <p:txBody>
          <a:bodyPr anchor="t"/>
          <a:lstStyle>
            <a:lvl1pPr marL="0" indent="0" algn="l">
              <a:buNone/>
              <a:defRPr lang="cs-CZ" sz="2400" b="0" dirty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lvl="0"/>
            <a:r>
              <a:rPr lang="cs-CZ" noProof="0" dirty="0"/>
              <a:t>Kliknutím vložíte podnadpis</a:t>
            </a:r>
          </a:p>
        </p:txBody>
      </p:sp>
      <p:pic>
        <p:nvPicPr>
          <p:cNvPr id="10" name="Obrázek 8">
            <a:extLst>
              <a:ext uri="{FF2B5EF4-FFF2-40B4-BE49-F238E27FC236}">
                <a16:creationId xmlns:a16="http://schemas.microsoft.com/office/drawing/2014/main" id="{1284CA9D-DBC5-7345-82D1-2A135832E00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14001" y="414000"/>
            <a:ext cx="1565997" cy="10613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8116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32">
          <p15:clr>
            <a:srgbClr val="FBAE40"/>
          </p15:clr>
        </p15:guide>
        <p15:guide id="2" pos="234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Rozdělovník (alternativní) 2">
    <p:bg>
      <p:bgPr>
        <a:solidFill>
          <a:srgbClr val="B9006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F3A84368-F699-48A6-8383-4822D7F23BC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0DE708CC-0C3F-4567-9698-B54C0F35BD31}" type="slidenum">
              <a:rPr lang="cs-CZ" altLang="cs-CZ" smtClean="0"/>
              <a:pPr/>
              <a:t>‹#›</a:t>
            </a:fld>
            <a:endParaRPr lang="cs-CZ" altLang="cs-CZ" dirty="0"/>
          </a:p>
        </p:txBody>
      </p:sp>
      <p:sp>
        <p:nvSpPr>
          <p:cNvPr id="7" name="Nadpis 6">
            <a:extLst>
              <a:ext uri="{FF2B5EF4-FFF2-40B4-BE49-F238E27FC236}">
                <a16:creationId xmlns:a16="http://schemas.microsoft.com/office/drawing/2014/main" id="{322FA9F0-97E4-45C3-84A8-592F85A6A3A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98502" y="2900365"/>
            <a:ext cx="5246518" cy="1171580"/>
          </a:xfrm>
        </p:spPr>
        <p:txBody>
          <a:bodyPr anchor="t"/>
          <a:lstStyle>
            <a:lvl1pPr algn="l">
              <a:lnSpc>
                <a:spcPts val="4400"/>
              </a:lnSpc>
              <a:defRPr sz="4400">
                <a:solidFill>
                  <a:schemeClr val="bg1"/>
                </a:solidFill>
              </a:defRPr>
            </a:lvl1pPr>
          </a:lstStyle>
          <a:p>
            <a:r>
              <a:rPr lang="cs-CZ" dirty="0"/>
              <a:t>Kliknutím vložíte nadpis</a:t>
            </a:r>
          </a:p>
        </p:txBody>
      </p:sp>
      <p:sp>
        <p:nvSpPr>
          <p:cNvPr id="8" name="Podnadpis 2"/>
          <p:cNvSpPr>
            <a:spLocks noGrp="1"/>
          </p:cNvSpPr>
          <p:nvPr>
            <p:ph type="subTitle" idx="1" hasCustomPrompt="1"/>
          </p:nvPr>
        </p:nvSpPr>
        <p:spPr>
          <a:xfrm>
            <a:off x="398502" y="4116402"/>
            <a:ext cx="5246518" cy="698497"/>
          </a:xfrm>
        </p:spPr>
        <p:txBody>
          <a:bodyPr anchor="t"/>
          <a:lstStyle>
            <a:lvl1pPr marL="0" indent="0" algn="l">
              <a:buNone/>
              <a:defRPr lang="cs-CZ" sz="2400" b="0" dirty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lvl="0"/>
            <a:r>
              <a:rPr lang="cs-CZ" noProof="0" dirty="0"/>
              <a:t>Kliknutím vložíte podnadpis</a:t>
            </a:r>
          </a:p>
        </p:txBody>
      </p:sp>
      <p:sp>
        <p:nvSpPr>
          <p:cNvPr id="10" name="Zástupný symbol pro obrázek 7">
            <a:extLst>
              <a:ext uri="{FF2B5EF4-FFF2-40B4-BE49-F238E27FC236}">
                <a16:creationId xmlns:a16="http://schemas.microsoft.com/office/drawing/2014/main" id="{05C2E24A-1A94-4B14-B9BB-CA01DE5DD20D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6096000" y="0"/>
            <a:ext cx="6096000" cy="6857999"/>
          </a:xfrm>
        </p:spPr>
        <p:txBody>
          <a:bodyPr anchor="ctr"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r>
              <a:rPr lang="cs-CZ" dirty="0"/>
              <a:t>Kliknutím na ikonu vložíte obrázek</a:t>
            </a:r>
          </a:p>
        </p:txBody>
      </p:sp>
      <p:sp>
        <p:nvSpPr>
          <p:cNvPr id="12" name="Zástupný symbol pro zápatí 2">
            <a:extLst>
              <a:ext uri="{FF2B5EF4-FFF2-40B4-BE49-F238E27FC236}">
                <a16:creationId xmlns:a16="http://schemas.microsoft.com/office/drawing/2014/main" id="{CC921DFF-8B97-473C-919A-06F55168BDFE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720000" y="6228000"/>
            <a:ext cx="4925020" cy="2520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cs-CZ"/>
              <a:t>Jak se hýbou univerzity?</a:t>
            </a:r>
            <a:endParaRPr lang="cs-CZ" dirty="0"/>
          </a:p>
        </p:txBody>
      </p:sp>
      <p:pic>
        <p:nvPicPr>
          <p:cNvPr id="9" name="Obrázek 8">
            <a:extLst>
              <a:ext uri="{FF2B5EF4-FFF2-40B4-BE49-F238E27FC236}">
                <a16:creationId xmlns:a16="http://schemas.microsoft.com/office/drawing/2014/main" id="{CCE34841-B995-1F41-AED6-CDCE3B80492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14001" y="414000"/>
            <a:ext cx="1565997" cy="10613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992485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32">
          <p15:clr>
            <a:srgbClr val="FBAE40"/>
          </p15:clr>
        </p15:guide>
        <p15:guide id="2" pos="234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verzní s obrázkem">
    <p:bg>
      <p:bgPr>
        <a:solidFill>
          <a:srgbClr val="B9006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Zástupný symbol pro obrázek 7"/>
          <p:cNvSpPr>
            <a:spLocks noGrp="1"/>
          </p:cNvSpPr>
          <p:nvPr>
            <p:ph type="pic" sz="quarter" idx="12" hasCustomPrompt="1"/>
          </p:nvPr>
        </p:nvSpPr>
        <p:spPr>
          <a:xfrm>
            <a:off x="0" y="1"/>
            <a:ext cx="12192000" cy="5842000"/>
          </a:xfrm>
        </p:spPr>
        <p:txBody>
          <a:bodyPr anchor="ctr"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r>
              <a:rPr lang="cs-CZ" dirty="0"/>
              <a:t>Kliknutím na ikonu vložíte obrázek</a:t>
            </a:r>
          </a:p>
        </p:txBody>
      </p:sp>
      <p:pic>
        <p:nvPicPr>
          <p:cNvPr id="2" name="Obrázek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881276" y="6048000"/>
            <a:ext cx="874800" cy="592920"/>
          </a:xfrm>
          <a:prstGeom prst="rect">
            <a:avLst/>
          </a:prstGeom>
        </p:spPr>
      </p:pic>
      <p:sp>
        <p:nvSpPr>
          <p:cNvPr id="7" name="Zástupný symbol pro text 5">
            <a:extLst>
              <a:ext uri="{FF2B5EF4-FFF2-40B4-BE49-F238E27FC236}">
                <a16:creationId xmlns:a16="http://schemas.microsoft.com/office/drawing/2014/main" id="{46E80635-6C5C-49F3-8F11-AD16586CD07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20000" y="6040795"/>
            <a:ext cx="8555976" cy="510831"/>
          </a:xfrm>
        </p:spPr>
        <p:txBody>
          <a:bodyPr lIns="0" tIns="0" rIns="0" bIns="0" numCol="1" spcCol="324000">
            <a:noAutofit/>
          </a:bodyPr>
          <a:lstStyle>
            <a:lvl1pPr marL="0" marR="0" indent="0" algn="l" defTabSz="914400" rtl="0" eaLnBrk="1" fontAlgn="base" latinLnBrk="0" hangingPunct="1">
              <a:lnSpc>
                <a:spcPts val="1800"/>
              </a:lnSpc>
              <a:spcBef>
                <a:spcPts val="0"/>
              </a:spcBef>
              <a:spcAft>
                <a:spcPct val="0"/>
              </a:spcAft>
              <a:buClr>
                <a:schemeClr val="tx2"/>
              </a:buClr>
              <a:buSzPct val="100000"/>
              <a:buFontTx/>
              <a:buNone/>
              <a:tabLst/>
              <a:defRPr sz="1500" b="0">
                <a:solidFill>
                  <a:schemeClr val="bg1"/>
                </a:solidFill>
              </a:defRPr>
            </a:lvl1pPr>
            <a:lvl2pPr algn="l">
              <a:defRPr u="none"/>
            </a:lvl2pPr>
            <a:lvl3pPr algn="l">
              <a:defRPr>
                <a:latin typeface="+mn-lt"/>
              </a:defRPr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cs-CZ" noProof="0" dirty="0"/>
              <a:t>Kliknutím vložíte text</a:t>
            </a:r>
          </a:p>
        </p:txBody>
      </p:sp>
    </p:spTree>
    <p:extLst>
      <p:ext uri="{BB962C8B-B14F-4D97-AF65-F5344CB8AC3E}">
        <p14:creationId xmlns:p14="http://schemas.microsoft.com/office/powerpoint/2010/main" val="196421176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UNI ECON slide">
    <p:bg>
      <p:bgPr>
        <a:solidFill>
          <a:srgbClr val="B9006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rafický objekt 5">
            <a:extLst>
              <a:ext uri="{FF2B5EF4-FFF2-40B4-BE49-F238E27FC236}">
                <a16:creationId xmlns:a16="http://schemas.microsoft.com/office/drawing/2014/main" id="{B05C908F-B8F4-4FC8-A2D7-35366122770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006200" y="2012580"/>
            <a:ext cx="4179600" cy="28328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97039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UNI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Obrázek 6">
            <a:extLst>
              <a:ext uri="{FF2B5EF4-FFF2-40B4-BE49-F238E27FC236}">
                <a16:creationId xmlns:a16="http://schemas.microsoft.com/office/drawing/2014/main" id="{C4DCCB8A-E23F-49B6-A0BE-D9E395C4E75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0956" y="2298933"/>
            <a:ext cx="8725020" cy="22601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121426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zápatí 3"/>
          <p:cNvSpPr>
            <a:spLocks noGrp="1"/>
          </p:cNvSpPr>
          <p:nvPr>
            <p:ph type="ftr" sz="quarter" idx="10"/>
          </p:nvPr>
        </p:nvSpPr>
        <p:spPr>
          <a:xfrm>
            <a:off x="720000" y="6228000"/>
            <a:ext cx="7920000" cy="252000"/>
          </a:xfrm>
        </p:spPr>
        <p:txBody>
          <a:bodyPr/>
          <a:lstStyle>
            <a:lvl1pPr>
              <a:defRPr sz="1200"/>
            </a:lvl1pPr>
          </a:lstStyle>
          <a:p>
            <a:r>
              <a:rPr lang="cs-CZ"/>
              <a:t>Jak se hýbou univerzity?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0970407D-EE58-4A0B-824B-1D3AE42DD9CF}" type="slidenum">
              <a:rPr lang="cs-CZ" altLang="cs-CZ"/>
              <a:pPr/>
              <a:t>‹#›</a:t>
            </a:fld>
            <a:endParaRPr lang="cs-CZ" altLang="cs-CZ" dirty="0"/>
          </a:p>
        </p:txBody>
      </p:sp>
      <p:sp>
        <p:nvSpPr>
          <p:cNvPr id="13" name="Nadpis 12">
            <a:extLst>
              <a:ext uri="{FF2B5EF4-FFF2-40B4-BE49-F238E27FC236}">
                <a16:creationId xmlns:a16="http://schemas.microsoft.com/office/drawing/2014/main" id="{6B0440B8-6781-4DF7-853B-03D5855A8CB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cs-CZ" dirty="0"/>
              <a:t>Kliknutím vložíte nadpis</a:t>
            </a:r>
          </a:p>
        </p:txBody>
      </p:sp>
      <p:sp>
        <p:nvSpPr>
          <p:cNvPr id="8" name="Zástupný symbol pro obsah 2">
            <a:extLst>
              <a:ext uri="{FF2B5EF4-FFF2-40B4-BE49-F238E27FC236}">
                <a16:creationId xmlns:a16="http://schemas.microsoft.com/office/drawing/2014/main" id="{390E4E2C-8A81-45F0-A5ED-59F1EE588AF9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720000" y="1692002"/>
            <a:ext cx="10753200" cy="4139998"/>
          </a:xfrm>
          <a:prstGeom prst="rect">
            <a:avLst/>
          </a:prstGeom>
        </p:spPr>
        <p:txBody>
          <a:bodyPr/>
          <a:lstStyle>
            <a:lvl1pPr marL="252000" indent="-180000">
              <a:lnSpc>
                <a:spcPts val="3600"/>
              </a:lnSpc>
              <a:buClr>
                <a:schemeClr val="tx2"/>
              </a:buClr>
              <a:buSzPct val="100000"/>
              <a:buFont typeface="Arial" panose="020B0604020202020204" pitchFamily="34" charset="0"/>
              <a:buChar char="̶"/>
              <a:defRPr b="0"/>
            </a:lvl1pPr>
            <a:lvl2pPr marL="504000" indent="-180000">
              <a:lnSpc>
                <a:spcPct val="100000"/>
              </a:lnSpc>
              <a:buClr>
                <a:schemeClr val="tx2"/>
              </a:buClr>
              <a:buFont typeface="Arial" panose="020B0604020202020204" pitchFamily="34" charset="0"/>
              <a:buChar char="̶"/>
              <a:defRPr sz="2000"/>
            </a:lvl2pPr>
            <a:lvl3pPr marL="914400" indent="0">
              <a:lnSpc>
                <a:spcPct val="100000"/>
              </a:lnSpc>
              <a:buNone/>
              <a:defRPr sz="1600"/>
            </a:lvl3pPr>
          </a:lstStyle>
          <a:p>
            <a:pPr lvl="0"/>
            <a:r>
              <a:rPr lang="cs-CZ" noProof="0" dirty="0"/>
              <a:t>Kliknutím vložíte text</a:t>
            </a:r>
            <a:endParaRPr lang="en-GB" noProof="0" dirty="0"/>
          </a:p>
          <a:p>
            <a:pPr lvl="1"/>
            <a:r>
              <a:rPr lang="cs-CZ" noProof="0" dirty="0"/>
              <a:t>Druhá úroveň</a:t>
            </a:r>
            <a:endParaRPr lang="en-GB" noProof="0" dirty="0"/>
          </a:p>
          <a:p>
            <a:pPr lvl="2"/>
            <a:r>
              <a:rPr lang="cs-CZ" noProof="0" dirty="0"/>
              <a:t>Třetí úroveň</a:t>
            </a:r>
            <a:endParaRPr lang="en-GB" noProof="0" dirty="0"/>
          </a:p>
        </p:txBody>
      </p:sp>
      <p:pic>
        <p:nvPicPr>
          <p:cNvPr id="10" name="Obrázek 8">
            <a:extLst>
              <a:ext uri="{FF2B5EF4-FFF2-40B4-BE49-F238E27FC236}">
                <a16:creationId xmlns:a16="http://schemas.microsoft.com/office/drawing/2014/main" id="{E158F8E0-B8BC-CE4E-81A4-565A0D4E7DB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882800" y="6048000"/>
            <a:ext cx="874800" cy="5929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122957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997" userDrawn="1">
          <p15:clr>
            <a:srgbClr val="FBAE40"/>
          </p15:clr>
        </p15:guide>
        <p15:guide id="2" pos="438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, pod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zápatí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 sz="1200"/>
            </a:lvl1pPr>
          </a:lstStyle>
          <a:p>
            <a:r>
              <a:rPr lang="cs-CZ"/>
              <a:t>Jak se hýbou univerzity?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0970407D-EE58-4A0B-824B-1D3AE42DD9CF}" type="slidenum">
              <a:rPr lang="cs-CZ" altLang="cs-CZ"/>
              <a:pPr/>
              <a:t>‹#›</a:t>
            </a:fld>
            <a:endParaRPr lang="cs-CZ" altLang="cs-CZ" dirty="0"/>
          </a:p>
        </p:txBody>
      </p:sp>
      <p:sp>
        <p:nvSpPr>
          <p:cNvPr id="7" name="Zástupný symbol pro text 7">
            <a:extLst>
              <a:ext uri="{FF2B5EF4-FFF2-40B4-BE49-F238E27FC236}">
                <a16:creationId xmlns:a16="http://schemas.microsoft.com/office/drawing/2014/main" id="{9F610B39-FB78-4767-BA31-C3D4E7D5586C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20725" y="1296001"/>
            <a:ext cx="10752138" cy="271576"/>
          </a:xfrm>
        </p:spPr>
        <p:txBody>
          <a:bodyPr lIns="0" tIns="0" rIns="0" bIns="0">
            <a:noAutofit/>
          </a:bodyPr>
          <a:lstStyle>
            <a:lvl1pPr algn="l">
              <a:lnSpc>
                <a:spcPts val="2300"/>
              </a:lnSpc>
              <a:defRPr sz="20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cs-CZ" noProof="0" dirty="0"/>
              <a:t>Kliknutím vložíte podnadpis</a:t>
            </a:r>
          </a:p>
        </p:txBody>
      </p:sp>
      <p:sp>
        <p:nvSpPr>
          <p:cNvPr id="13" name="Nadpis 12">
            <a:extLst>
              <a:ext uri="{FF2B5EF4-FFF2-40B4-BE49-F238E27FC236}">
                <a16:creationId xmlns:a16="http://schemas.microsoft.com/office/drawing/2014/main" id="{6B0440B8-6781-4DF7-853B-03D5855A8CB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cs-CZ" dirty="0"/>
              <a:t>Kliknutím vložíte nadpis</a:t>
            </a:r>
          </a:p>
        </p:txBody>
      </p:sp>
      <p:sp>
        <p:nvSpPr>
          <p:cNvPr id="10" name="Zástupný symbol pro obsah 2">
            <a:extLst>
              <a:ext uri="{FF2B5EF4-FFF2-40B4-BE49-F238E27FC236}">
                <a16:creationId xmlns:a16="http://schemas.microsoft.com/office/drawing/2014/main" id="{5CA9AC87-D3DE-408C-9471-D419F474834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720000" y="1692002"/>
            <a:ext cx="10753200" cy="4139998"/>
          </a:xfrm>
          <a:prstGeom prst="rect">
            <a:avLst/>
          </a:prstGeom>
        </p:spPr>
        <p:txBody>
          <a:bodyPr/>
          <a:lstStyle>
            <a:lvl1pPr marL="252000" indent="-180000">
              <a:lnSpc>
                <a:spcPts val="3600"/>
              </a:lnSpc>
              <a:buClr>
                <a:schemeClr val="tx2"/>
              </a:buClr>
              <a:buSzPct val="100000"/>
              <a:buFont typeface="Arial" panose="020B0604020202020204" pitchFamily="34" charset="0"/>
              <a:buChar char="̶"/>
              <a:defRPr b="0"/>
            </a:lvl1pPr>
            <a:lvl2pPr marL="504000" indent="-180000">
              <a:lnSpc>
                <a:spcPct val="100000"/>
              </a:lnSpc>
              <a:buClr>
                <a:schemeClr val="tx2"/>
              </a:buClr>
              <a:buFont typeface="Arial" panose="020B0604020202020204" pitchFamily="34" charset="0"/>
              <a:buChar char="̶"/>
              <a:defRPr sz="2000"/>
            </a:lvl2pPr>
            <a:lvl3pPr marL="914400" indent="0">
              <a:lnSpc>
                <a:spcPct val="100000"/>
              </a:lnSpc>
              <a:buNone/>
              <a:defRPr sz="1600"/>
            </a:lvl3pPr>
          </a:lstStyle>
          <a:p>
            <a:pPr lvl="0"/>
            <a:r>
              <a:rPr lang="cs-CZ" noProof="0" dirty="0"/>
              <a:t>Kliknutím vložíte text</a:t>
            </a:r>
            <a:endParaRPr lang="en-GB" noProof="0" dirty="0"/>
          </a:p>
          <a:p>
            <a:pPr lvl="1"/>
            <a:r>
              <a:rPr lang="cs-CZ" noProof="0" dirty="0"/>
              <a:t>Druhá úroveň</a:t>
            </a:r>
            <a:endParaRPr lang="en-GB" noProof="0" dirty="0"/>
          </a:p>
          <a:p>
            <a:pPr lvl="2"/>
            <a:r>
              <a:rPr lang="cs-CZ" noProof="0" dirty="0"/>
              <a:t>Třetí úroveň</a:t>
            </a:r>
            <a:endParaRPr lang="en-GB" noProof="0" dirty="0"/>
          </a:p>
        </p:txBody>
      </p:sp>
      <p:pic>
        <p:nvPicPr>
          <p:cNvPr id="9" name="Obrázek 8">
            <a:extLst>
              <a:ext uri="{FF2B5EF4-FFF2-40B4-BE49-F238E27FC236}">
                <a16:creationId xmlns:a16="http://schemas.microsoft.com/office/drawing/2014/main" id="{28BFE967-19E1-9D48-9E4F-81B8750DAB5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882800" y="6048000"/>
            <a:ext cx="874800" cy="5929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44282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 a 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Jak se hýbou univerzity?</a:t>
            </a:r>
            <a:endParaRPr lang="cs-CZ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6D6C118-631F-4A80-9886-907009361577}" type="slidenum">
              <a:rPr lang="cs-CZ" altLang="cs-CZ"/>
              <a:pPr/>
              <a:t>‹#›</a:t>
            </a:fld>
            <a:endParaRPr lang="cs-CZ" altLang="cs-CZ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ABDE9BC5-EE25-44B2-8081-F2B94BAA680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cs-CZ" dirty="0"/>
              <a:t>Kliknutím vložíte nadpis</a:t>
            </a:r>
          </a:p>
        </p:txBody>
      </p:sp>
      <p:sp>
        <p:nvSpPr>
          <p:cNvPr id="8" name="Zástupný symbol pro obsah 2">
            <a:extLst>
              <a:ext uri="{FF2B5EF4-FFF2-40B4-BE49-F238E27FC236}">
                <a16:creationId xmlns:a16="http://schemas.microsoft.com/office/drawing/2014/main" id="{1D440DD4-5185-4C05-8E91-80CB3DC67394}"/>
              </a:ext>
            </a:extLst>
          </p:cNvPr>
          <p:cNvSpPr>
            <a:spLocks noGrp="1"/>
          </p:cNvSpPr>
          <p:nvPr>
            <p:ph idx="29" hasCustomPrompt="1"/>
          </p:nvPr>
        </p:nvSpPr>
        <p:spPr>
          <a:xfrm>
            <a:off x="720000" y="1701505"/>
            <a:ext cx="5219998" cy="4139998"/>
          </a:xfrm>
          <a:prstGeom prst="rect">
            <a:avLst/>
          </a:prstGeom>
        </p:spPr>
        <p:txBody>
          <a:bodyPr/>
          <a:lstStyle>
            <a:lvl1pPr marL="252000" indent="-180000">
              <a:lnSpc>
                <a:spcPts val="3600"/>
              </a:lnSpc>
              <a:buClr>
                <a:schemeClr val="tx2"/>
              </a:buClr>
              <a:buSzPct val="100000"/>
              <a:buFont typeface="Arial" panose="020B0604020202020204" pitchFamily="34" charset="0"/>
              <a:buChar char="̶"/>
              <a:defRPr b="0"/>
            </a:lvl1pPr>
            <a:lvl2pPr marL="504000" indent="-180000">
              <a:lnSpc>
                <a:spcPct val="100000"/>
              </a:lnSpc>
              <a:buClr>
                <a:schemeClr val="tx2"/>
              </a:buClr>
              <a:buFont typeface="Arial" panose="020B0604020202020204" pitchFamily="34" charset="0"/>
              <a:buChar char="̶"/>
              <a:defRPr sz="2000"/>
            </a:lvl2pPr>
            <a:lvl3pPr marL="914400" indent="0">
              <a:lnSpc>
                <a:spcPct val="100000"/>
              </a:lnSpc>
              <a:buNone/>
              <a:defRPr sz="1600"/>
            </a:lvl3pPr>
          </a:lstStyle>
          <a:p>
            <a:pPr lvl="0"/>
            <a:r>
              <a:rPr lang="cs-CZ" noProof="0" dirty="0"/>
              <a:t>Kliknutím vložíte text</a:t>
            </a:r>
            <a:endParaRPr lang="en-GB" noProof="0" dirty="0"/>
          </a:p>
          <a:p>
            <a:pPr lvl="1"/>
            <a:r>
              <a:rPr lang="cs-CZ" noProof="0" dirty="0"/>
              <a:t>Druhá úroveň</a:t>
            </a:r>
            <a:endParaRPr lang="en-GB" noProof="0" dirty="0"/>
          </a:p>
          <a:p>
            <a:pPr lvl="2"/>
            <a:r>
              <a:rPr lang="cs-CZ" noProof="0" dirty="0"/>
              <a:t>Třetí úroveň</a:t>
            </a:r>
            <a:endParaRPr lang="en-GB" noProof="0" dirty="0"/>
          </a:p>
        </p:txBody>
      </p:sp>
      <p:sp>
        <p:nvSpPr>
          <p:cNvPr id="9" name="Zástupný symbol pro obsah 2">
            <a:extLst>
              <a:ext uri="{FF2B5EF4-FFF2-40B4-BE49-F238E27FC236}">
                <a16:creationId xmlns:a16="http://schemas.microsoft.com/office/drawing/2014/main" id="{91531ABC-E456-4507-A022-87C2E3C7A2AA}"/>
              </a:ext>
            </a:extLst>
          </p:cNvPr>
          <p:cNvSpPr>
            <a:spLocks noGrp="1"/>
          </p:cNvSpPr>
          <p:nvPr>
            <p:ph idx="30" hasCustomPrompt="1"/>
          </p:nvPr>
        </p:nvSpPr>
        <p:spPr>
          <a:xfrm>
            <a:off x="6251280" y="1701505"/>
            <a:ext cx="5219998" cy="4139998"/>
          </a:xfrm>
          <a:prstGeom prst="rect">
            <a:avLst/>
          </a:prstGeom>
        </p:spPr>
        <p:txBody>
          <a:bodyPr/>
          <a:lstStyle>
            <a:lvl1pPr marL="252000" indent="-180000">
              <a:lnSpc>
                <a:spcPts val="3600"/>
              </a:lnSpc>
              <a:buClr>
                <a:schemeClr val="tx2"/>
              </a:buClr>
              <a:buSzPct val="100000"/>
              <a:buFont typeface="Arial" panose="020B0604020202020204" pitchFamily="34" charset="0"/>
              <a:buChar char="̶"/>
              <a:defRPr b="0"/>
            </a:lvl1pPr>
            <a:lvl2pPr marL="504000" indent="-180000">
              <a:lnSpc>
                <a:spcPct val="100000"/>
              </a:lnSpc>
              <a:buClr>
                <a:schemeClr val="tx2"/>
              </a:buClr>
              <a:buFont typeface="Arial" panose="020B0604020202020204" pitchFamily="34" charset="0"/>
              <a:buChar char="̶"/>
              <a:defRPr sz="2000"/>
            </a:lvl2pPr>
            <a:lvl3pPr marL="914400" indent="0">
              <a:lnSpc>
                <a:spcPct val="100000"/>
              </a:lnSpc>
              <a:buNone/>
              <a:defRPr sz="1600"/>
            </a:lvl3pPr>
          </a:lstStyle>
          <a:p>
            <a:pPr lvl="0"/>
            <a:r>
              <a:rPr lang="cs-CZ" noProof="0" dirty="0"/>
              <a:t>Kliknutím vložíte text</a:t>
            </a:r>
            <a:endParaRPr lang="en-GB" noProof="0" dirty="0"/>
          </a:p>
          <a:p>
            <a:pPr lvl="1"/>
            <a:r>
              <a:rPr lang="cs-CZ" noProof="0" dirty="0"/>
              <a:t>Druhá úroveň</a:t>
            </a:r>
            <a:endParaRPr lang="en-GB" noProof="0" dirty="0"/>
          </a:p>
          <a:p>
            <a:pPr lvl="2"/>
            <a:r>
              <a:rPr lang="cs-CZ" noProof="0" dirty="0"/>
              <a:t>Třetí úroveň</a:t>
            </a:r>
            <a:endParaRPr lang="en-GB" noProof="0" dirty="0"/>
          </a:p>
        </p:txBody>
      </p:sp>
      <p:pic>
        <p:nvPicPr>
          <p:cNvPr id="12" name="Obrázek 8">
            <a:extLst>
              <a:ext uri="{FF2B5EF4-FFF2-40B4-BE49-F238E27FC236}">
                <a16:creationId xmlns:a16="http://schemas.microsoft.com/office/drawing/2014/main" id="{D19675A5-B462-F046-B410-538D4D8049E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882800" y="6048000"/>
            <a:ext cx="874800" cy="5929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673959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57" userDrawn="1">
          <p15:clr>
            <a:srgbClr val="FBAE40"/>
          </p15:clr>
        </p15:guide>
        <p15:guide id="2" pos="7242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, podnadpis a 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Jak se hýbou univerzity?</a:t>
            </a:r>
            <a:endParaRPr lang="cs-CZ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6D6C118-631F-4A80-9886-907009361577}" type="slidenum">
              <a:rPr lang="cs-CZ" altLang="cs-CZ"/>
              <a:pPr/>
              <a:t>‹#›</a:t>
            </a:fld>
            <a:endParaRPr lang="cs-CZ" altLang="cs-CZ" dirty="0"/>
          </a:p>
        </p:txBody>
      </p:sp>
      <p:sp>
        <p:nvSpPr>
          <p:cNvPr id="16" name="Zástupný symbol pro text 7">
            <a:extLst>
              <a:ext uri="{FF2B5EF4-FFF2-40B4-BE49-F238E27FC236}">
                <a16:creationId xmlns:a16="http://schemas.microsoft.com/office/drawing/2014/main" id="{9F610B39-FB78-4767-BA31-C3D4E7D5586C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720725" y="1296001"/>
            <a:ext cx="5220000" cy="271576"/>
          </a:xfrm>
        </p:spPr>
        <p:txBody>
          <a:bodyPr lIns="0" tIns="0" rIns="0" bIns="0">
            <a:noAutofit/>
          </a:bodyPr>
          <a:lstStyle>
            <a:lvl1pPr algn="l">
              <a:lnSpc>
                <a:spcPts val="2300"/>
              </a:lnSpc>
              <a:defRPr sz="20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cs-CZ" noProof="0" dirty="0"/>
              <a:t>Kliknutím vložíte podnadpis</a:t>
            </a:r>
          </a:p>
        </p:txBody>
      </p:sp>
      <p:sp>
        <p:nvSpPr>
          <p:cNvPr id="18" name="Nadpis 12">
            <a:extLst>
              <a:ext uri="{FF2B5EF4-FFF2-40B4-BE49-F238E27FC236}">
                <a16:creationId xmlns:a16="http://schemas.microsoft.com/office/drawing/2014/main" id="{6B0440B8-6781-4DF7-853B-03D5855A8CB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20000" y="720000"/>
            <a:ext cx="10753200" cy="451576"/>
          </a:xfrm>
        </p:spPr>
        <p:txBody>
          <a:bodyPr/>
          <a:lstStyle/>
          <a:p>
            <a:pPr lvl="0"/>
            <a:r>
              <a:rPr lang="cs-CZ" dirty="0"/>
              <a:t>Kliknutím vložíte nadpis</a:t>
            </a:r>
            <a:endParaRPr lang="cs-CZ" noProof="0" dirty="0"/>
          </a:p>
        </p:txBody>
      </p:sp>
      <p:sp>
        <p:nvSpPr>
          <p:cNvPr id="21" name="Zástupný symbol pro text 7">
            <a:extLst>
              <a:ext uri="{FF2B5EF4-FFF2-40B4-BE49-F238E27FC236}">
                <a16:creationId xmlns:a16="http://schemas.microsoft.com/office/drawing/2014/main" id="{9F610B39-FB78-4767-BA31-C3D4E7D5586C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6251278" y="1290515"/>
            <a:ext cx="5220000" cy="271576"/>
          </a:xfrm>
        </p:spPr>
        <p:txBody>
          <a:bodyPr lIns="0" tIns="0" rIns="0" bIns="0">
            <a:noAutofit/>
          </a:bodyPr>
          <a:lstStyle>
            <a:lvl1pPr algn="l">
              <a:lnSpc>
                <a:spcPts val="2300"/>
              </a:lnSpc>
              <a:defRPr sz="20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cs-CZ" noProof="0" dirty="0"/>
              <a:t>Kliknutím vložíte podnadpis</a:t>
            </a:r>
          </a:p>
        </p:txBody>
      </p:sp>
      <p:sp>
        <p:nvSpPr>
          <p:cNvPr id="11" name="Zástupný symbol pro obsah 2">
            <a:extLst>
              <a:ext uri="{FF2B5EF4-FFF2-40B4-BE49-F238E27FC236}">
                <a16:creationId xmlns:a16="http://schemas.microsoft.com/office/drawing/2014/main" id="{D7707F6E-62D9-4ACE-A33C-A5E15E5CDF75}"/>
              </a:ext>
            </a:extLst>
          </p:cNvPr>
          <p:cNvSpPr>
            <a:spLocks noGrp="1"/>
          </p:cNvSpPr>
          <p:nvPr>
            <p:ph idx="29" hasCustomPrompt="1"/>
          </p:nvPr>
        </p:nvSpPr>
        <p:spPr>
          <a:xfrm>
            <a:off x="720000" y="1701505"/>
            <a:ext cx="5219998" cy="4139998"/>
          </a:xfrm>
          <a:prstGeom prst="rect">
            <a:avLst/>
          </a:prstGeom>
        </p:spPr>
        <p:txBody>
          <a:bodyPr/>
          <a:lstStyle>
            <a:lvl1pPr marL="252000" indent="-180000">
              <a:lnSpc>
                <a:spcPts val="3600"/>
              </a:lnSpc>
              <a:buClr>
                <a:schemeClr val="tx2"/>
              </a:buClr>
              <a:buSzPct val="100000"/>
              <a:buFont typeface="Arial" panose="020B0604020202020204" pitchFamily="34" charset="0"/>
              <a:buChar char="̶"/>
              <a:defRPr b="0"/>
            </a:lvl1pPr>
            <a:lvl2pPr marL="504000" indent="-180000">
              <a:lnSpc>
                <a:spcPct val="100000"/>
              </a:lnSpc>
              <a:buClr>
                <a:schemeClr val="tx2"/>
              </a:buClr>
              <a:buFont typeface="Arial" panose="020B0604020202020204" pitchFamily="34" charset="0"/>
              <a:buChar char="̶"/>
              <a:defRPr sz="2000"/>
            </a:lvl2pPr>
            <a:lvl3pPr marL="914400" indent="0">
              <a:lnSpc>
                <a:spcPct val="100000"/>
              </a:lnSpc>
              <a:buNone/>
              <a:defRPr sz="1600"/>
            </a:lvl3pPr>
          </a:lstStyle>
          <a:p>
            <a:pPr lvl="0"/>
            <a:r>
              <a:rPr lang="cs-CZ" noProof="0" dirty="0"/>
              <a:t>Kliknutím vložíte text</a:t>
            </a:r>
            <a:endParaRPr lang="en-GB" noProof="0" dirty="0"/>
          </a:p>
          <a:p>
            <a:pPr lvl="1"/>
            <a:r>
              <a:rPr lang="cs-CZ" noProof="0" dirty="0"/>
              <a:t>Druhá úroveň</a:t>
            </a:r>
            <a:endParaRPr lang="en-GB" noProof="0" dirty="0"/>
          </a:p>
          <a:p>
            <a:pPr lvl="2"/>
            <a:r>
              <a:rPr lang="cs-CZ" noProof="0" dirty="0"/>
              <a:t>Třetí úroveň</a:t>
            </a:r>
            <a:endParaRPr lang="en-GB" noProof="0" dirty="0"/>
          </a:p>
        </p:txBody>
      </p:sp>
      <p:sp>
        <p:nvSpPr>
          <p:cNvPr id="13" name="Zástupný symbol pro obsah 2">
            <a:extLst>
              <a:ext uri="{FF2B5EF4-FFF2-40B4-BE49-F238E27FC236}">
                <a16:creationId xmlns:a16="http://schemas.microsoft.com/office/drawing/2014/main" id="{911B9D34-B8F8-4804-B959-27E40687C897}"/>
              </a:ext>
            </a:extLst>
          </p:cNvPr>
          <p:cNvSpPr>
            <a:spLocks noGrp="1"/>
          </p:cNvSpPr>
          <p:nvPr>
            <p:ph idx="30" hasCustomPrompt="1"/>
          </p:nvPr>
        </p:nvSpPr>
        <p:spPr>
          <a:xfrm>
            <a:off x="6251280" y="1701505"/>
            <a:ext cx="5219998" cy="4139998"/>
          </a:xfrm>
          <a:prstGeom prst="rect">
            <a:avLst/>
          </a:prstGeom>
        </p:spPr>
        <p:txBody>
          <a:bodyPr/>
          <a:lstStyle>
            <a:lvl1pPr marL="252000" indent="-180000">
              <a:lnSpc>
                <a:spcPts val="3600"/>
              </a:lnSpc>
              <a:buClr>
                <a:schemeClr val="tx2"/>
              </a:buClr>
              <a:buSzPct val="100000"/>
              <a:buFont typeface="Arial" panose="020B0604020202020204" pitchFamily="34" charset="0"/>
              <a:buChar char="̶"/>
              <a:defRPr b="0"/>
            </a:lvl1pPr>
            <a:lvl2pPr marL="504000" indent="-180000">
              <a:lnSpc>
                <a:spcPct val="100000"/>
              </a:lnSpc>
              <a:buClr>
                <a:schemeClr val="tx2"/>
              </a:buClr>
              <a:buFont typeface="Arial" panose="020B0604020202020204" pitchFamily="34" charset="0"/>
              <a:buChar char="̶"/>
              <a:defRPr sz="2000"/>
            </a:lvl2pPr>
            <a:lvl3pPr marL="914400" indent="0">
              <a:lnSpc>
                <a:spcPct val="100000"/>
              </a:lnSpc>
              <a:buNone/>
              <a:defRPr sz="1600"/>
            </a:lvl3pPr>
          </a:lstStyle>
          <a:p>
            <a:pPr lvl="0"/>
            <a:r>
              <a:rPr lang="cs-CZ" noProof="0" dirty="0"/>
              <a:t>Kliknutím vložíte text</a:t>
            </a:r>
            <a:endParaRPr lang="en-GB" noProof="0" dirty="0"/>
          </a:p>
          <a:p>
            <a:pPr lvl="1"/>
            <a:r>
              <a:rPr lang="cs-CZ" noProof="0" dirty="0"/>
              <a:t>Druhá úroveň</a:t>
            </a:r>
            <a:endParaRPr lang="en-GB" noProof="0" dirty="0"/>
          </a:p>
          <a:p>
            <a:pPr lvl="2"/>
            <a:r>
              <a:rPr lang="cs-CZ" noProof="0" dirty="0"/>
              <a:t>Třetí úroveň</a:t>
            </a:r>
            <a:endParaRPr lang="en-GB" noProof="0" dirty="0"/>
          </a:p>
        </p:txBody>
      </p:sp>
      <p:pic>
        <p:nvPicPr>
          <p:cNvPr id="12" name="Obrázek 8">
            <a:extLst>
              <a:ext uri="{FF2B5EF4-FFF2-40B4-BE49-F238E27FC236}">
                <a16:creationId xmlns:a16="http://schemas.microsoft.com/office/drawing/2014/main" id="{1CD81FB0-E22C-7E4B-9263-74B744CB27A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882800" y="6048000"/>
            <a:ext cx="874800" cy="5929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716842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886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rázek s text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C8DF9A9-CF6E-49C8-A8BC-74FDF24B8C3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dirty="0"/>
              <a:t>Kliknutím vložíte nadpis</a:t>
            </a:r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1E1D20B9-1A33-484F-AB08-D95E85A9CB29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cs-CZ"/>
              <a:t>Jak se hýbou univerzity?</a:t>
            </a:r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F7A2EACA-93F7-4696-A84F-C07E4801CB5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DE708CC-0C3F-4567-9698-B54C0F35BD31}" type="slidenum">
              <a:rPr lang="cs-CZ" altLang="cs-CZ" smtClean="0"/>
              <a:pPr/>
              <a:t>‹#›</a:t>
            </a:fld>
            <a:endParaRPr lang="cs-CZ" altLang="cs-CZ" dirty="0"/>
          </a:p>
        </p:txBody>
      </p:sp>
      <p:sp>
        <p:nvSpPr>
          <p:cNvPr id="7" name="Zástupný symbol pro obsah 2">
            <a:extLst>
              <a:ext uri="{FF2B5EF4-FFF2-40B4-BE49-F238E27FC236}">
                <a16:creationId xmlns:a16="http://schemas.microsoft.com/office/drawing/2014/main" id="{45EA606A-B012-497D-A062-93B4C5E7BD37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7347735" y="2596845"/>
            <a:ext cx="4125465" cy="3208441"/>
          </a:xfrm>
          <a:prstGeom prst="rect">
            <a:avLst/>
          </a:prstGeom>
        </p:spPr>
        <p:txBody>
          <a:bodyPr/>
          <a:lstStyle>
            <a:lvl1pPr marL="252000" indent="-180000">
              <a:lnSpc>
                <a:spcPts val="3600"/>
              </a:lnSpc>
              <a:buClr>
                <a:schemeClr val="tx2"/>
              </a:buClr>
              <a:buSzPct val="100000"/>
              <a:buFont typeface="Arial" panose="020B0604020202020204" pitchFamily="34" charset="0"/>
              <a:buChar char="̶"/>
              <a:defRPr sz="2000" b="0"/>
            </a:lvl1pPr>
            <a:lvl2pPr marL="504000" indent="-180000">
              <a:lnSpc>
                <a:spcPct val="100000"/>
              </a:lnSpc>
              <a:buClr>
                <a:schemeClr val="tx2"/>
              </a:buClr>
              <a:buFont typeface="Arial" panose="020B0604020202020204" pitchFamily="34" charset="0"/>
              <a:buChar char="̶"/>
              <a:defRPr sz="2000"/>
            </a:lvl2pPr>
            <a:lvl3pPr marL="914400" indent="0">
              <a:lnSpc>
                <a:spcPct val="100000"/>
              </a:lnSpc>
              <a:buNone/>
              <a:defRPr sz="1600"/>
            </a:lvl3pPr>
          </a:lstStyle>
          <a:p>
            <a:pPr lvl="0"/>
            <a:r>
              <a:rPr lang="cs-CZ" noProof="0" dirty="0"/>
              <a:t>Kliknutím vložíte text</a:t>
            </a:r>
            <a:endParaRPr lang="en-GB" noProof="0" dirty="0"/>
          </a:p>
        </p:txBody>
      </p:sp>
      <p:sp>
        <p:nvSpPr>
          <p:cNvPr id="8" name="Zástupný symbol pro obrázek 7">
            <a:extLst>
              <a:ext uri="{FF2B5EF4-FFF2-40B4-BE49-F238E27FC236}">
                <a16:creationId xmlns:a16="http://schemas.microsoft.com/office/drawing/2014/main" id="{55454331-9726-47EA-9406-7071E2CA33DF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729509" y="1665288"/>
            <a:ext cx="6207791" cy="4139998"/>
          </a:xfrm>
        </p:spPr>
        <p:txBody>
          <a:bodyPr anchor="ctr"/>
          <a:lstStyle>
            <a:lvl1pPr algn="ctr">
              <a:defRPr>
                <a:solidFill>
                  <a:srgbClr val="0000DC"/>
                </a:solidFill>
              </a:defRPr>
            </a:lvl1pPr>
          </a:lstStyle>
          <a:p>
            <a:r>
              <a:rPr lang="cs-CZ" dirty="0"/>
              <a:t>Kliknutím na ikonu vložíte obrázek</a:t>
            </a:r>
          </a:p>
        </p:txBody>
      </p:sp>
      <p:sp>
        <p:nvSpPr>
          <p:cNvPr id="11" name="Zástupný symbol pro text 7">
            <a:extLst>
              <a:ext uri="{FF2B5EF4-FFF2-40B4-BE49-F238E27FC236}">
                <a16:creationId xmlns:a16="http://schemas.microsoft.com/office/drawing/2014/main" id="{B0741B4D-1AE5-4AB1-8AD2-5E6FAC7F6F2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20725" y="1296001"/>
            <a:ext cx="10752138" cy="271576"/>
          </a:xfrm>
        </p:spPr>
        <p:txBody>
          <a:bodyPr lIns="0" tIns="0" rIns="0" bIns="0">
            <a:noAutofit/>
          </a:bodyPr>
          <a:lstStyle>
            <a:lvl1pPr algn="l">
              <a:lnSpc>
                <a:spcPts val="2300"/>
              </a:lnSpc>
              <a:defRPr sz="20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cs-CZ" noProof="0" dirty="0"/>
              <a:t>Kliknutím vložíte podnadpis</a:t>
            </a:r>
          </a:p>
        </p:txBody>
      </p:sp>
      <p:pic>
        <p:nvPicPr>
          <p:cNvPr id="9" name="Obrázek 8">
            <a:extLst>
              <a:ext uri="{FF2B5EF4-FFF2-40B4-BE49-F238E27FC236}">
                <a16:creationId xmlns:a16="http://schemas.microsoft.com/office/drawing/2014/main" id="{3F7346AF-CCBB-674B-9377-5275DC502A6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882800" y="6048000"/>
            <a:ext cx="874800" cy="5929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28353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, podnadpis a tři sloup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Zástupný symbol pro obsah 12">
            <a:extLst>
              <a:ext uri="{FF2B5EF4-FFF2-40B4-BE49-F238E27FC236}">
                <a16:creationId xmlns:a16="http://schemas.microsoft.com/office/drawing/2014/main" id="{548D6DE9-EB16-4D0A-9F96-DD69C3E97213}"/>
              </a:ext>
            </a:extLst>
          </p:cNvPr>
          <p:cNvSpPr>
            <a:spLocks noGrp="1"/>
          </p:cNvSpPr>
          <p:nvPr>
            <p:ph sz="quarter" idx="22" hasCustomPrompt="1"/>
          </p:nvPr>
        </p:nvSpPr>
        <p:spPr>
          <a:xfrm>
            <a:off x="4440000" y="1692002"/>
            <a:ext cx="3311525" cy="2230711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cs-CZ" noProof="0" dirty="0"/>
              <a:t>Kliknutím vložíte text</a:t>
            </a:r>
          </a:p>
        </p:txBody>
      </p:sp>
      <p:sp>
        <p:nvSpPr>
          <p:cNvPr id="2" name="Zástupný symbol pro zápatí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Jak se hýbou univerzity?</a:t>
            </a:r>
            <a:endParaRPr lang="cs-CZ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6D6C118-631F-4A80-9886-907009361577}" type="slidenum">
              <a:rPr lang="cs-CZ" altLang="cs-CZ"/>
              <a:pPr/>
              <a:t>‹#›</a:t>
            </a:fld>
            <a:endParaRPr lang="cs-CZ" altLang="cs-CZ" dirty="0"/>
          </a:p>
        </p:txBody>
      </p:sp>
      <p:sp>
        <p:nvSpPr>
          <p:cNvPr id="6" name="Zástupný symbol pro text 5">
            <a:extLst>
              <a:ext uri="{FF2B5EF4-FFF2-40B4-BE49-F238E27FC236}">
                <a16:creationId xmlns:a16="http://schemas.microsoft.com/office/drawing/2014/main" id="{C2D097E9-9E99-4F02-A434-E69D713D0FBC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719999" y="4414271"/>
            <a:ext cx="3312000" cy="1427730"/>
          </a:xfrm>
        </p:spPr>
        <p:txBody>
          <a:bodyPr lIns="0" tIns="0" rIns="0" bIns="0" numCol="1" spcCol="324000">
            <a:noAutofit/>
          </a:bodyPr>
          <a:lstStyle>
            <a:lvl1pPr algn="l">
              <a:lnSpc>
                <a:spcPts val="1800"/>
              </a:lnSpc>
              <a:defRPr sz="1500" b="0">
                <a:solidFill>
                  <a:schemeClr val="tx1"/>
                </a:solidFill>
              </a:defRPr>
            </a:lvl1pPr>
            <a:lvl2pPr algn="l">
              <a:defRPr u="none"/>
            </a:lvl2pPr>
            <a:lvl3pPr algn="l">
              <a:defRPr>
                <a:latin typeface="+mn-lt"/>
              </a:defRPr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cs-CZ" noProof="0" dirty="0"/>
              <a:t>Kliknutím vložíte text</a:t>
            </a:r>
          </a:p>
        </p:txBody>
      </p:sp>
      <p:sp>
        <p:nvSpPr>
          <p:cNvPr id="7" name="Zástupný symbol pro text 5">
            <a:extLst>
              <a:ext uri="{FF2B5EF4-FFF2-40B4-BE49-F238E27FC236}">
                <a16:creationId xmlns:a16="http://schemas.microsoft.com/office/drawing/2014/main" id="{7E169087-A2FD-4849-9AAC-BD41AA07A5EA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440000" y="4414271"/>
            <a:ext cx="3312000" cy="1427730"/>
          </a:xfrm>
        </p:spPr>
        <p:txBody>
          <a:bodyPr lIns="0" tIns="0" rIns="0" bIns="0" numCol="1" spcCol="324000">
            <a:noAutofit/>
          </a:bodyPr>
          <a:lstStyle>
            <a:lvl1pPr algn="l">
              <a:lnSpc>
                <a:spcPts val="1800"/>
              </a:lnSpc>
              <a:defRPr sz="1500" b="0">
                <a:solidFill>
                  <a:schemeClr val="tx1"/>
                </a:solidFill>
              </a:defRPr>
            </a:lvl1pPr>
            <a:lvl2pPr algn="l">
              <a:defRPr u="none"/>
            </a:lvl2pPr>
            <a:lvl3pPr algn="l">
              <a:defRPr>
                <a:latin typeface="+mn-lt"/>
              </a:defRPr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cs-CZ" noProof="0" dirty="0"/>
              <a:t>Kliknutím vložíte text</a:t>
            </a:r>
          </a:p>
        </p:txBody>
      </p:sp>
      <p:sp>
        <p:nvSpPr>
          <p:cNvPr id="9" name="Zástupný symbol pro text 5">
            <a:extLst>
              <a:ext uri="{FF2B5EF4-FFF2-40B4-BE49-F238E27FC236}">
                <a16:creationId xmlns:a16="http://schemas.microsoft.com/office/drawing/2014/main" id="{E14CE5FF-FB97-4634-9714-4B5C0FDA386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8161200" y="4414270"/>
            <a:ext cx="3312000" cy="1427730"/>
          </a:xfrm>
        </p:spPr>
        <p:txBody>
          <a:bodyPr lIns="0" tIns="0" rIns="0" bIns="0" numCol="1" spcCol="324000">
            <a:noAutofit/>
          </a:bodyPr>
          <a:lstStyle>
            <a:lvl1pPr algn="l">
              <a:lnSpc>
                <a:spcPts val="1800"/>
              </a:lnSpc>
              <a:defRPr sz="1500" b="0">
                <a:solidFill>
                  <a:schemeClr val="tx1"/>
                </a:solidFill>
              </a:defRPr>
            </a:lvl1pPr>
            <a:lvl2pPr algn="l">
              <a:defRPr u="none"/>
            </a:lvl2pPr>
            <a:lvl3pPr algn="l">
              <a:defRPr>
                <a:latin typeface="+mn-lt"/>
              </a:defRPr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cs-CZ" noProof="0" dirty="0"/>
              <a:t>Kliknutím vložíte text</a:t>
            </a:r>
          </a:p>
        </p:txBody>
      </p:sp>
      <p:sp>
        <p:nvSpPr>
          <p:cNvPr id="14" name="Zástupný symbol pro text 13">
            <a:extLst>
              <a:ext uri="{FF2B5EF4-FFF2-40B4-BE49-F238E27FC236}">
                <a16:creationId xmlns:a16="http://schemas.microsoft.com/office/drawing/2014/main" id="{DD220DBF-2B26-4E32-826A-79839FF51027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720725" y="4025136"/>
            <a:ext cx="3311525" cy="216000"/>
          </a:xfrm>
        </p:spPr>
        <p:txBody>
          <a:bodyPr anchor="ctr"/>
          <a:lstStyle>
            <a:lvl1pPr>
              <a:lnSpc>
                <a:spcPts val="1100"/>
              </a:lnSpc>
              <a:defRPr sz="1000" b="0"/>
            </a:lvl1pPr>
          </a:lstStyle>
          <a:p>
            <a:pPr lvl="0"/>
            <a:r>
              <a:rPr lang="cs-CZ" noProof="0" dirty="0"/>
              <a:t>Kliknutím vložíte text</a:t>
            </a:r>
          </a:p>
        </p:txBody>
      </p:sp>
      <p:sp>
        <p:nvSpPr>
          <p:cNvPr id="15" name="Zástupný symbol pro text 13">
            <a:extLst>
              <a:ext uri="{FF2B5EF4-FFF2-40B4-BE49-F238E27FC236}">
                <a16:creationId xmlns:a16="http://schemas.microsoft.com/office/drawing/2014/main" id="{AD9E96F9-7F56-4453-A9FC-693AF7E57BB4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4440475" y="4025136"/>
            <a:ext cx="3311525" cy="216000"/>
          </a:xfrm>
        </p:spPr>
        <p:txBody>
          <a:bodyPr anchor="ctr"/>
          <a:lstStyle>
            <a:lvl1pPr>
              <a:lnSpc>
                <a:spcPts val="1100"/>
              </a:lnSpc>
              <a:defRPr sz="1000" b="0"/>
            </a:lvl1pPr>
          </a:lstStyle>
          <a:p>
            <a:pPr lvl="0"/>
            <a:r>
              <a:rPr lang="cs-CZ" noProof="0" dirty="0"/>
              <a:t>Kliknutím vložíte text</a:t>
            </a:r>
          </a:p>
        </p:txBody>
      </p:sp>
      <p:sp>
        <p:nvSpPr>
          <p:cNvPr id="16" name="Zástupný symbol pro text 13">
            <a:extLst>
              <a:ext uri="{FF2B5EF4-FFF2-40B4-BE49-F238E27FC236}">
                <a16:creationId xmlns:a16="http://schemas.microsoft.com/office/drawing/2014/main" id="{88362389-3E8C-4129-819C-75F0F7922D0F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8161436" y="4025136"/>
            <a:ext cx="3311525" cy="216000"/>
          </a:xfrm>
        </p:spPr>
        <p:txBody>
          <a:bodyPr anchor="ctr"/>
          <a:lstStyle>
            <a:lvl1pPr>
              <a:lnSpc>
                <a:spcPts val="1100"/>
              </a:lnSpc>
              <a:defRPr sz="1000" b="0"/>
            </a:lvl1pPr>
          </a:lstStyle>
          <a:p>
            <a:pPr lvl="0"/>
            <a:r>
              <a:rPr lang="cs-CZ" noProof="0" dirty="0"/>
              <a:t>Kliknutím vložíte text</a:t>
            </a:r>
          </a:p>
        </p:txBody>
      </p:sp>
      <p:sp>
        <p:nvSpPr>
          <p:cNvPr id="18" name="Zástupný symbol pro obsah 12">
            <a:extLst>
              <a:ext uri="{FF2B5EF4-FFF2-40B4-BE49-F238E27FC236}">
                <a16:creationId xmlns:a16="http://schemas.microsoft.com/office/drawing/2014/main" id="{DE897ACA-C285-471C-BF3F-2886D04C7F9F}"/>
              </a:ext>
            </a:extLst>
          </p:cNvPr>
          <p:cNvSpPr>
            <a:spLocks noGrp="1"/>
          </p:cNvSpPr>
          <p:nvPr>
            <p:ph sz="quarter" idx="23" hasCustomPrompt="1"/>
          </p:nvPr>
        </p:nvSpPr>
        <p:spPr>
          <a:xfrm>
            <a:off x="719999" y="1692002"/>
            <a:ext cx="3311525" cy="2230711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cs-CZ" noProof="0" dirty="0"/>
              <a:t>Kliknutím vložíte text</a:t>
            </a:r>
          </a:p>
        </p:txBody>
      </p:sp>
      <p:sp>
        <p:nvSpPr>
          <p:cNvPr id="20" name="Zástupný symbol pro obsah 12">
            <a:extLst>
              <a:ext uri="{FF2B5EF4-FFF2-40B4-BE49-F238E27FC236}">
                <a16:creationId xmlns:a16="http://schemas.microsoft.com/office/drawing/2014/main" id="{9AF93628-9CF3-4CB5-A8C7-735B527D49B2}"/>
              </a:ext>
            </a:extLst>
          </p:cNvPr>
          <p:cNvSpPr>
            <a:spLocks noGrp="1"/>
          </p:cNvSpPr>
          <p:nvPr>
            <p:ph sz="quarter" idx="24" hasCustomPrompt="1"/>
          </p:nvPr>
        </p:nvSpPr>
        <p:spPr>
          <a:xfrm>
            <a:off x="8160001" y="1692002"/>
            <a:ext cx="3311525" cy="2230711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cs-CZ" noProof="0" dirty="0"/>
              <a:t>Kliknutím vložíte text</a:t>
            </a:r>
          </a:p>
        </p:txBody>
      </p:sp>
      <p:sp>
        <p:nvSpPr>
          <p:cNvPr id="19" name="Zástupný symbol pro text 7">
            <a:extLst>
              <a:ext uri="{FF2B5EF4-FFF2-40B4-BE49-F238E27FC236}">
                <a16:creationId xmlns:a16="http://schemas.microsoft.com/office/drawing/2014/main" id="{9F610B39-FB78-4767-BA31-C3D4E7D5586C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20725" y="1296001"/>
            <a:ext cx="10752138" cy="271576"/>
          </a:xfrm>
        </p:spPr>
        <p:txBody>
          <a:bodyPr lIns="0" tIns="0" rIns="0" bIns="0">
            <a:noAutofit/>
          </a:bodyPr>
          <a:lstStyle>
            <a:lvl1pPr algn="l">
              <a:lnSpc>
                <a:spcPts val="2300"/>
              </a:lnSpc>
              <a:defRPr sz="20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cs-CZ" noProof="0" dirty="0"/>
              <a:t>Kliknutím vložíte podnadpis</a:t>
            </a:r>
          </a:p>
        </p:txBody>
      </p:sp>
      <p:sp>
        <p:nvSpPr>
          <p:cNvPr id="21" name="Nadpis 12">
            <a:extLst>
              <a:ext uri="{FF2B5EF4-FFF2-40B4-BE49-F238E27FC236}">
                <a16:creationId xmlns:a16="http://schemas.microsoft.com/office/drawing/2014/main" id="{6B0440B8-6781-4DF7-853B-03D5855A8CB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20000" y="720000"/>
            <a:ext cx="10753200" cy="451576"/>
          </a:xfrm>
        </p:spPr>
        <p:txBody>
          <a:bodyPr/>
          <a:lstStyle/>
          <a:p>
            <a:r>
              <a:rPr lang="cs-CZ" dirty="0"/>
              <a:t>Kliknutím vložíte nadpis</a:t>
            </a:r>
          </a:p>
        </p:txBody>
      </p:sp>
      <p:pic>
        <p:nvPicPr>
          <p:cNvPr id="17" name="Obrázek 8">
            <a:extLst>
              <a:ext uri="{FF2B5EF4-FFF2-40B4-BE49-F238E27FC236}">
                <a16:creationId xmlns:a16="http://schemas.microsoft.com/office/drawing/2014/main" id="{83AF39E7-78A0-014F-9BF9-455F4287870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882800" y="6048000"/>
            <a:ext cx="874800" cy="5929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374107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049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uze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Jak se hýbou univerzity?</a:t>
            </a:r>
            <a:endParaRPr lang="cs-CZ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6D6C118-631F-4A80-9886-907009361577}" type="slidenum">
              <a:rPr lang="cs-CZ" altLang="cs-CZ"/>
              <a:pPr/>
              <a:t>‹#›</a:t>
            </a:fld>
            <a:endParaRPr lang="cs-CZ" altLang="cs-CZ" dirty="0"/>
          </a:p>
        </p:txBody>
      </p:sp>
      <p:sp>
        <p:nvSpPr>
          <p:cNvPr id="8" name="Zástupný symbol pro obsah 2">
            <a:extLst>
              <a:ext uri="{FF2B5EF4-FFF2-40B4-BE49-F238E27FC236}">
                <a16:creationId xmlns:a16="http://schemas.microsoft.com/office/drawing/2014/main" id="{51439ED6-907B-45D9-8FCC-98AE21B3C06D}"/>
              </a:ext>
            </a:extLst>
          </p:cNvPr>
          <p:cNvSpPr>
            <a:spLocks noGrp="1"/>
          </p:cNvSpPr>
          <p:nvPr>
            <p:ph idx="12" hasCustomPrompt="1"/>
          </p:nvPr>
        </p:nvSpPr>
        <p:spPr>
          <a:xfrm>
            <a:off x="720000" y="692150"/>
            <a:ext cx="10753200" cy="5139850"/>
          </a:xfrm>
          <a:prstGeom prst="rect">
            <a:avLst/>
          </a:prstGeom>
        </p:spPr>
        <p:txBody>
          <a:bodyPr/>
          <a:lstStyle>
            <a:lvl1pPr marL="72000" indent="0">
              <a:lnSpc>
                <a:spcPts val="3600"/>
              </a:lnSpc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 b="0"/>
            </a:lvl1pPr>
            <a:lvl2pPr marL="504000" indent="-180000">
              <a:lnSpc>
                <a:spcPct val="100000"/>
              </a:lnSpc>
              <a:buClr>
                <a:schemeClr val="tx2"/>
              </a:buClr>
              <a:buFont typeface="Arial" panose="020B0604020202020204" pitchFamily="34" charset="0"/>
              <a:buChar char="̶"/>
              <a:defRPr sz="2000"/>
            </a:lvl2pPr>
            <a:lvl3pPr marL="914400" indent="0">
              <a:lnSpc>
                <a:spcPct val="100000"/>
              </a:lnSpc>
              <a:buNone/>
              <a:defRPr sz="1600"/>
            </a:lvl3pPr>
          </a:lstStyle>
          <a:p>
            <a:pPr lvl="0"/>
            <a:r>
              <a:rPr lang="cs-CZ" noProof="0" dirty="0"/>
              <a:t>Kliknutím vložíte text</a:t>
            </a:r>
            <a:endParaRPr lang="en-GB" noProof="0" dirty="0"/>
          </a:p>
        </p:txBody>
      </p:sp>
      <p:pic>
        <p:nvPicPr>
          <p:cNvPr id="6" name="Obrázek 8">
            <a:extLst>
              <a:ext uri="{FF2B5EF4-FFF2-40B4-BE49-F238E27FC236}">
                <a16:creationId xmlns:a16="http://schemas.microsoft.com/office/drawing/2014/main" id="{4ED50877-A589-E54A-923E-DEA9FFB787D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882800" y="6048000"/>
            <a:ext cx="874800" cy="5929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97552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36" userDrawn="1">
          <p15:clr>
            <a:srgbClr val="FBAE40"/>
          </p15:clr>
        </p15:guide>
        <p15:guide id="2" pos="438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Jak se hýbou univerzity?</a:t>
            </a:r>
            <a:endParaRPr lang="cs-CZ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6D6C118-631F-4A80-9886-907009361577}" type="slidenum">
              <a:rPr lang="cs-CZ" altLang="cs-CZ"/>
              <a:pPr/>
              <a:t>‹#›</a:t>
            </a:fld>
            <a:endParaRPr lang="cs-CZ" altLang="cs-CZ" dirty="0"/>
          </a:p>
        </p:txBody>
      </p:sp>
      <p:sp>
        <p:nvSpPr>
          <p:cNvPr id="6" name="Nadpis 12">
            <a:extLst>
              <a:ext uri="{FF2B5EF4-FFF2-40B4-BE49-F238E27FC236}">
                <a16:creationId xmlns:a16="http://schemas.microsoft.com/office/drawing/2014/main" id="{C80D1D37-E5CA-42AD-BE6B-219FAFB546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20000" y="720000"/>
            <a:ext cx="10753200" cy="451576"/>
          </a:xfrm>
        </p:spPr>
        <p:txBody>
          <a:bodyPr/>
          <a:lstStyle/>
          <a:p>
            <a:r>
              <a:rPr lang="cs-CZ" dirty="0"/>
              <a:t>Kliknutím vložíte nadpis</a:t>
            </a:r>
          </a:p>
        </p:txBody>
      </p:sp>
      <p:pic>
        <p:nvPicPr>
          <p:cNvPr id="7" name="Obrázek 8">
            <a:extLst>
              <a:ext uri="{FF2B5EF4-FFF2-40B4-BE49-F238E27FC236}">
                <a16:creationId xmlns:a16="http://schemas.microsoft.com/office/drawing/2014/main" id="{388E85DE-7FDA-B34F-B2FD-ECA615AE545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882800" y="6048000"/>
            <a:ext cx="874800" cy="5929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55407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emf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29" name="Rectangle 1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720000" y="6228000"/>
            <a:ext cx="7920000" cy="25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>
              <a:defRPr lang="cs-CZ" altLang="cs-CZ" sz="1200" dirty="0" smtClean="0">
                <a:solidFill>
                  <a:schemeClr val="tx2"/>
                </a:solidFill>
                <a:latin typeface="+mj-lt"/>
              </a:defRPr>
            </a:lvl1pPr>
          </a:lstStyle>
          <a:p>
            <a:r>
              <a:rPr lang="cs-CZ"/>
              <a:t>Jak se hýbou univerzity?</a:t>
            </a:r>
            <a:endParaRPr lang="cs-CZ" dirty="0"/>
          </a:p>
        </p:txBody>
      </p:sp>
      <p:sp>
        <p:nvSpPr>
          <p:cNvPr id="64530" name="Rectangle 1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14000" y="6228000"/>
            <a:ext cx="252000" cy="25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</a:bodyPr>
          <a:lstStyle>
            <a:lvl1pPr algn="l">
              <a:defRPr sz="1200" b="0">
                <a:solidFill>
                  <a:schemeClr val="tx2"/>
                </a:solidFill>
                <a:latin typeface="+mj-lt"/>
              </a:defRPr>
            </a:lvl1pPr>
          </a:lstStyle>
          <a:p>
            <a:fld id="{0DE708CC-0C3F-4567-9698-B54C0F35BD31}" type="slidenum">
              <a:rPr lang="cs-CZ" altLang="cs-CZ" smtClean="0"/>
              <a:pPr/>
              <a:t>‹#›</a:t>
            </a:fld>
            <a:endParaRPr lang="cs-CZ" altLang="cs-CZ" dirty="0"/>
          </a:p>
        </p:txBody>
      </p:sp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E73EFD05-44F7-4406-AC4D-1167FBFF80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0000" y="720000"/>
            <a:ext cx="10753200" cy="451576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cs-CZ" dirty="0"/>
              <a:t>Kliknutím vložíte nadpis</a:t>
            </a:r>
          </a:p>
        </p:txBody>
      </p:sp>
      <p:sp>
        <p:nvSpPr>
          <p:cNvPr id="5" name="Zástupný symbol pro text 4">
            <a:extLst>
              <a:ext uri="{FF2B5EF4-FFF2-40B4-BE49-F238E27FC236}">
                <a16:creationId xmlns:a16="http://schemas.microsoft.com/office/drawing/2014/main" id="{A4DA628E-D8CA-41EE-AA1A-D14D1A53A2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18800" y="1872000"/>
            <a:ext cx="10753200" cy="39600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14000"/>
              </a:lnSpc>
              <a:spcBef>
                <a:spcPts val="0"/>
              </a:spcBef>
              <a:spcAft>
                <a:spcPct val="0"/>
              </a:spcAft>
              <a:buClr>
                <a:schemeClr val="tx2"/>
              </a:buClr>
              <a:buSzPct val="100000"/>
              <a:buFontTx/>
              <a:buNone/>
              <a:tabLst/>
              <a:defRPr/>
            </a:pPr>
            <a:r>
              <a:rPr lang="cs-CZ" noProof="0" dirty="0"/>
              <a:t>Kliknutím vložíte text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84" r:id="rId2"/>
    <p:sldLayoutId id="2147483685" r:id="rId3"/>
    <p:sldLayoutId id="2147483674" r:id="rId4"/>
    <p:sldLayoutId id="2147483688" r:id="rId5"/>
    <p:sldLayoutId id="2147483698" r:id="rId6"/>
    <p:sldLayoutId id="2147483673" r:id="rId7"/>
    <p:sldLayoutId id="2147483675" r:id="rId8"/>
    <p:sldLayoutId id="2147483695" r:id="rId9"/>
    <p:sldLayoutId id="2147483677" r:id="rId10"/>
    <p:sldLayoutId id="2147483686" r:id="rId11"/>
    <p:sldLayoutId id="2147483697" r:id="rId12"/>
    <p:sldLayoutId id="2147483690" r:id="rId13"/>
    <p:sldLayoutId id="2147483696" r:id="rId14"/>
    <p:sldLayoutId id="2147483694" r:id="rId15"/>
    <p:sldLayoutId id="2147483692" r:id="rId16"/>
    <p:sldLayoutId id="2147483693" r:id="rId17"/>
  </p:sldLayoutIdLst>
  <p:hf hdr="0" dt="0"/>
  <p:txStyles>
    <p:titleStyle>
      <a:lvl1pPr algn="l" rtl="0" eaLnBrk="1" fontAlgn="base" hangingPunct="1">
        <a:lnSpc>
          <a:spcPts val="4000"/>
        </a:lnSpc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287D"/>
          </a:solidFill>
          <a:latin typeface="Tahoma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287D"/>
          </a:solidFill>
          <a:latin typeface="Tahoma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287D"/>
          </a:solidFill>
          <a:latin typeface="Tahoma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287D"/>
          </a:solidFill>
          <a:latin typeface="Tahoma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287D"/>
          </a:solidFill>
          <a:latin typeface="Tahoma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287D"/>
          </a:solidFill>
          <a:latin typeface="Tahoma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287D"/>
          </a:solidFill>
          <a:latin typeface="Tahoma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287D"/>
          </a:solidFill>
          <a:latin typeface="Tahoma" pitchFamily="34" charset="0"/>
        </a:defRPr>
      </a:lvl9pPr>
    </p:titleStyle>
    <p:bodyStyle>
      <a:lvl1pPr marL="0" marR="0" indent="0" algn="l" defTabSz="914400" rtl="0" eaLnBrk="1" fontAlgn="base" latinLnBrk="0" hangingPunct="1">
        <a:lnSpc>
          <a:spcPct val="114000"/>
        </a:lnSpc>
        <a:spcBef>
          <a:spcPts val="0"/>
        </a:spcBef>
        <a:spcAft>
          <a:spcPct val="0"/>
        </a:spcAft>
        <a:buClr>
          <a:schemeClr val="tx2"/>
        </a:buClr>
        <a:buSzPct val="100000"/>
        <a:buFontTx/>
        <a:buNone/>
        <a:tabLst/>
        <a:defRPr sz="2800" b="0">
          <a:solidFill>
            <a:schemeClr val="tx1"/>
          </a:solidFill>
          <a:latin typeface="+mn-lt"/>
          <a:ea typeface="+mn-ea"/>
          <a:cs typeface="+mn-cs"/>
        </a:defRPr>
      </a:lvl1pPr>
      <a:lvl2pPr marL="0" indent="0" algn="l" rtl="0" eaLnBrk="1" fontAlgn="base" hangingPunct="1">
        <a:lnSpc>
          <a:spcPts val="1800"/>
        </a:lnSpc>
        <a:spcBef>
          <a:spcPts val="0"/>
        </a:spcBef>
        <a:spcAft>
          <a:spcPct val="0"/>
        </a:spcAft>
        <a:buClr>
          <a:schemeClr val="tx2"/>
        </a:buClr>
        <a:buSzPct val="100000"/>
        <a:buFontTx/>
        <a:buNone/>
        <a:defRPr sz="1500" b="0">
          <a:solidFill>
            <a:schemeClr val="tx1"/>
          </a:solidFill>
          <a:latin typeface="+mn-lt"/>
        </a:defRPr>
      </a:lvl2pPr>
      <a:lvl3pPr marL="914400" indent="0" algn="l" rtl="0" eaLnBrk="1" fontAlgn="base" hangingPunct="1">
        <a:lnSpc>
          <a:spcPts val="1800"/>
        </a:lnSpc>
        <a:spcBef>
          <a:spcPts val="0"/>
        </a:spcBef>
        <a:spcAft>
          <a:spcPct val="0"/>
        </a:spcAft>
        <a:buClr>
          <a:schemeClr val="folHlink"/>
        </a:buClr>
        <a:buSzPct val="80000"/>
        <a:buFontTx/>
        <a:buNone/>
        <a:defRPr sz="1500" b="0">
          <a:solidFill>
            <a:schemeClr val="tx1"/>
          </a:solidFill>
          <a:latin typeface="+mn-lt"/>
        </a:defRPr>
      </a:lvl3pPr>
      <a:lvl4pPr marL="1371600" indent="0" algn="l" rtl="0" eaLnBrk="1" fontAlgn="base" hangingPunct="1">
        <a:lnSpc>
          <a:spcPts val="1800"/>
        </a:lnSpc>
        <a:spcBef>
          <a:spcPts val="0"/>
        </a:spcBef>
        <a:spcAft>
          <a:spcPct val="0"/>
        </a:spcAft>
        <a:buClr>
          <a:schemeClr val="accent2"/>
        </a:buClr>
        <a:buSzPct val="90000"/>
        <a:buFontTx/>
        <a:buNone/>
        <a:defRPr sz="1500" b="0">
          <a:solidFill>
            <a:schemeClr val="tx1"/>
          </a:solidFill>
          <a:latin typeface="+mn-lt"/>
        </a:defRPr>
      </a:lvl4pPr>
      <a:lvl5pPr marL="1828800" indent="0" algn="l" rtl="0" eaLnBrk="1" fontAlgn="base" hangingPunct="1">
        <a:lnSpc>
          <a:spcPts val="1800"/>
        </a:lnSpc>
        <a:spcBef>
          <a:spcPts val="0"/>
        </a:spcBef>
        <a:spcAft>
          <a:spcPct val="0"/>
        </a:spcAft>
        <a:buClr>
          <a:schemeClr val="accent1"/>
        </a:buClr>
        <a:buFontTx/>
        <a:buNone/>
        <a:defRPr sz="1500" b="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Blip>
          <a:blip r:embed="rId19"/>
        </a:buBlip>
        <a:defRPr>
          <a:solidFill>
            <a:schemeClr val="tx1"/>
          </a:solidFill>
          <a:latin typeface="+mn-lt"/>
        </a:defRPr>
      </a:lvl6pPr>
      <a:lvl7pPr marL="2743200" indent="0" algn="l" rtl="0" eaLnBrk="1" fontAlgn="base" hangingPunct="1">
        <a:lnSpc>
          <a:spcPts val="1800"/>
        </a:lnSpc>
        <a:spcBef>
          <a:spcPts val="0"/>
        </a:spcBef>
        <a:spcAft>
          <a:spcPct val="0"/>
        </a:spcAft>
        <a:buClr>
          <a:schemeClr val="accent1"/>
        </a:buClr>
        <a:buFont typeface="Arial" panose="020B0604020202020204" pitchFamily="34" charset="0"/>
        <a:buNone/>
        <a:defRPr baseline="0">
          <a:solidFill>
            <a:schemeClr val="tx1"/>
          </a:solidFill>
          <a:latin typeface="+mn-lt"/>
        </a:defRPr>
      </a:lvl7pPr>
      <a:lvl8pPr marL="3200400" indent="0" algn="l" rtl="0" eaLnBrk="1" fontAlgn="base" hangingPunct="1">
        <a:lnSpc>
          <a:spcPts val="1800"/>
        </a:lnSpc>
        <a:spcBef>
          <a:spcPts val="0"/>
        </a:spcBef>
        <a:spcAft>
          <a:spcPct val="0"/>
        </a:spcAft>
        <a:buClr>
          <a:schemeClr val="accent1"/>
        </a:buClr>
        <a:buFont typeface="Arial" panose="020B0604020202020204" pitchFamily="34" charset="0"/>
        <a:buNone/>
        <a:defRPr>
          <a:solidFill>
            <a:schemeClr val="tx1"/>
          </a:solidFill>
          <a:latin typeface="+mn-lt"/>
        </a:defRPr>
      </a:lvl8pPr>
      <a:lvl9pPr marL="3657600" indent="0" algn="l" rtl="0" eaLnBrk="1" fontAlgn="base" hangingPunct="1">
        <a:lnSpc>
          <a:spcPts val="1800"/>
        </a:lnSpc>
        <a:spcBef>
          <a:spcPts val="0"/>
        </a:spcBef>
        <a:spcAft>
          <a:spcPct val="0"/>
        </a:spcAft>
        <a:buClr>
          <a:schemeClr val="accent1"/>
        </a:buClr>
        <a:buFont typeface="Arial" panose="020B0604020202020204" pitchFamily="34" charset="0"/>
        <a:buNone/>
        <a:defRPr>
          <a:solidFill>
            <a:schemeClr val="tx1"/>
          </a:solidFill>
          <a:latin typeface="+mn-lt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935" userDrawn="1">
          <p15:clr>
            <a:srgbClr val="F26B43"/>
          </p15:clr>
        </p15:guide>
        <p15:guide id="2" pos="438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>
            <a:extLst>
              <a:ext uri="{FF2B5EF4-FFF2-40B4-BE49-F238E27FC236}">
                <a16:creationId xmlns:a16="http://schemas.microsoft.com/office/drawing/2014/main" id="{2491EF5B-3067-7546-837B-2D005F3ED4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5200" y="2551654"/>
            <a:ext cx="11361600" cy="1171580"/>
          </a:xfrm>
        </p:spPr>
        <p:txBody>
          <a:bodyPr/>
          <a:lstStyle/>
          <a:p>
            <a:r>
              <a:rPr lang="cs-CZ" dirty="0"/>
              <a:t>Jak se hýbou univerzity?</a:t>
            </a:r>
            <a:br>
              <a:rPr lang="cs-CZ" dirty="0"/>
            </a:br>
            <a:r>
              <a:rPr lang="cs-CZ" sz="3600" dirty="0"/>
              <a:t>Mobilita studentů a zaměstnanců</a:t>
            </a:r>
            <a:br>
              <a:rPr lang="cs-CZ" sz="3600" dirty="0"/>
            </a:br>
            <a:r>
              <a:rPr lang="cs-CZ" sz="3600" dirty="0"/>
              <a:t>Výsledky UP</a:t>
            </a:r>
          </a:p>
        </p:txBody>
      </p:sp>
      <p:sp>
        <p:nvSpPr>
          <p:cNvPr id="5" name="Podnadpis 4">
            <a:extLst>
              <a:ext uri="{FF2B5EF4-FFF2-40B4-BE49-F238E27FC236}">
                <a16:creationId xmlns:a16="http://schemas.microsoft.com/office/drawing/2014/main" id="{BDA74EBB-06F9-2F42-BBA7-49358111EC8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 dirty="0"/>
          </a:p>
          <a:p>
            <a:r>
              <a:rPr lang="cs-CZ" dirty="0"/>
              <a:t>Zdeněk Tomeš</a:t>
            </a:r>
          </a:p>
          <a:p>
            <a:r>
              <a:rPr lang="cs-CZ" dirty="0"/>
              <a:t>Ondřej Špetík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26334244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>
            <a:extLst>
              <a:ext uri="{FF2B5EF4-FFF2-40B4-BE49-F238E27FC236}">
                <a16:creationId xmlns:a16="http://schemas.microsoft.com/office/drawing/2014/main" id="{9099A82F-6688-2FDB-755C-60836571BCCB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cs-CZ"/>
              <a:t>Jak se hýbou univerzity?</a:t>
            </a:r>
            <a:endParaRPr lang="cs-CZ" dirty="0"/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5EE9A146-B9CB-9827-3D56-A2BEEE27DBB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70407D-EE58-4A0B-824B-1D3AE42DD9CF}" type="slidenum">
              <a:rPr lang="cs-CZ" altLang="cs-CZ" smtClean="0"/>
              <a:pPr/>
              <a:t>10</a:t>
            </a:fld>
            <a:endParaRPr lang="cs-CZ" altLang="cs-CZ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BCB55BC6-D060-D63B-E660-780C39BF1B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Vliv příjmu (zaměstnanci)</a:t>
            </a:r>
          </a:p>
        </p:txBody>
      </p:sp>
      <p:pic>
        <p:nvPicPr>
          <p:cNvPr id="7" name="Zástupný obsah 6" descr="Obsah obrázku text, snímek obrazovky, diagram, Vykreslený graf&#10;&#10;Obsah generovaný pomocí AI může být nesprávný.">
            <a:extLst>
              <a:ext uri="{FF2B5EF4-FFF2-40B4-BE49-F238E27FC236}">
                <a16:creationId xmlns:a16="http://schemas.microsoft.com/office/drawing/2014/main" id="{C203A2FF-0C64-DBCC-173E-EB893F2381A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69098" y="1692275"/>
            <a:ext cx="8655391" cy="4140200"/>
          </a:xfrm>
        </p:spPr>
      </p:pic>
    </p:spTree>
    <p:extLst>
      <p:ext uri="{BB962C8B-B14F-4D97-AF65-F5344CB8AC3E}">
        <p14:creationId xmlns:p14="http://schemas.microsoft.com/office/powerpoint/2010/main" val="116369277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>
            <a:extLst>
              <a:ext uri="{FF2B5EF4-FFF2-40B4-BE49-F238E27FC236}">
                <a16:creationId xmlns:a16="http://schemas.microsoft.com/office/drawing/2014/main" id="{4B9D7831-5E3E-7B37-DA01-E3B3A66FF3CE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cs-CZ"/>
              <a:t>Jak se hýbou univerzity?</a:t>
            </a:r>
            <a:endParaRPr lang="cs-CZ" dirty="0"/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E26F401E-8B0D-87D9-D264-E6F8874894D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70407D-EE58-4A0B-824B-1D3AE42DD9CF}" type="slidenum">
              <a:rPr lang="cs-CZ" altLang="cs-CZ" smtClean="0"/>
              <a:pPr/>
              <a:t>11</a:t>
            </a:fld>
            <a:endParaRPr lang="cs-CZ" altLang="cs-CZ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FD705287-6071-1BBB-602A-A1679EA83A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Vliv počtu dětí (muži)</a:t>
            </a:r>
          </a:p>
        </p:txBody>
      </p:sp>
      <p:pic>
        <p:nvPicPr>
          <p:cNvPr id="7" name="Zástupný obsah 6" descr="Obsah obrázku text, snímek obrazovky, Barevnost, diagram&#10;&#10;Obsah generovaný pomocí AI může být nesprávný.">
            <a:extLst>
              <a:ext uri="{FF2B5EF4-FFF2-40B4-BE49-F238E27FC236}">
                <a16:creationId xmlns:a16="http://schemas.microsoft.com/office/drawing/2014/main" id="{A6BA9AFF-2914-0C18-621E-C2C26E0C89F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69098" y="1692275"/>
            <a:ext cx="8655391" cy="4140200"/>
          </a:xfrm>
        </p:spPr>
      </p:pic>
    </p:spTree>
    <p:extLst>
      <p:ext uri="{BB962C8B-B14F-4D97-AF65-F5344CB8AC3E}">
        <p14:creationId xmlns:p14="http://schemas.microsoft.com/office/powerpoint/2010/main" val="310756956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>
            <a:extLst>
              <a:ext uri="{FF2B5EF4-FFF2-40B4-BE49-F238E27FC236}">
                <a16:creationId xmlns:a16="http://schemas.microsoft.com/office/drawing/2014/main" id="{58278794-8FF5-AE6D-9B37-1BB0D330F006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cs-CZ"/>
              <a:t>Jak se hýbou univerzity?</a:t>
            </a:r>
            <a:endParaRPr lang="cs-CZ" dirty="0"/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D14C78B8-CC48-0FA4-4F4F-FCA78BACECE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70407D-EE58-4A0B-824B-1D3AE42DD9CF}" type="slidenum">
              <a:rPr lang="cs-CZ" altLang="cs-CZ" smtClean="0"/>
              <a:pPr/>
              <a:t>12</a:t>
            </a:fld>
            <a:endParaRPr lang="cs-CZ" altLang="cs-CZ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D21485C7-94B4-6529-F2EA-A7E0468C67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Vliv počtu dětí (ženy)</a:t>
            </a:r>
          </a:p>
        </p:txBody>
      </p:sp>
      <p:pic>
        <p:nvPicPr>
          <p:cNvPr id="7" name="Zástupný obsah 6" descr="Obsah obrázku text, snímek obrazovky, Barevnost, diagram&#10;&#10;Obsah generovaný pomocí AI může být nesprávný.">
            <a:extLst>
              <a:ext uri="{FF2B5EF4-FFF2-40B4-BE49-F238E27FC236}">
                <a16:creationId xmlns:a16="http://schemas.microsoft.com/office/drawing/2014/main" id="{3D0ACB43-0CFA-B9A7-0E7D-9A6C6D51E6C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69098" y="1692275"/>
            <a:ext cx="8655391" cy="4140200"/>
          </a:xfrm>
        </p:spPr>
      </p:pic>
    </p:spTree>
    <p:extLst>
      <p:ext uri="{BB962C8B-B14F-4D97-AF65-F5344CB8AC3E}">
        <p14:creationId xmlns:p14="http://schemas.microsoft.com/office/powerpoint/2010/main" val="60876296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>
            <a:extLst>
              <a:ext uri="{FF2B5EF4-FFF2-40B4-BE49-F238E27FC236}">
                <a16:creationId xmlns:a16="http://schemas.microsoft.com/office/drawing/2014/main" id="{F6DF1E3D-E309-73B2-720E-C44C440787C6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cs-CZ"/>
              <a:t>Jak se hýbou univerzity?</a:t>
            </a:r>
            <a:endParaRPr lang="cs-CZ" dirty="0"/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54A08685-0AED-A9C9-2547-1E7F6B820A8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70407D-EE58-4A0B-824B-1D3AE42DD9CF}" type="slidenum">
              <a:rPr lang="cs-CZ" altLang="cs-CZ" smtClean="0"/>
              <a:pPr/>
              <a:t>13</a:t>
            </a:fld>
            <a:endParaRPr lang="cs-CZ" altLang="cs-CZ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DE044B84-1B9B-087C-EF13-5BD5ACD8F5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Vliv dojezdové vzdálenosti</a:t>
            </a:r>
          </a:p>
        </p:txBody>
      </p:sp>
      <p:pic>
        <p:nvPicPr>
          <p:cNvPr id="7" name="Zástupný obsah 6" descr="Obsah obrázku text, snímek obrazovky, Barevnost, diagram&#10;&#10;Obsah generovaný pomocí AI může být nesprávný.">
            <a:extLst>
              <a:ext uri="{FF2B5EF4-FFF2-40B4-BE49-F238E27FC236}">
                <a16:creationId xmlns:a16="http://schemas.microsoft.com/office/drawing/2014/main" id="{0C17ED12-114B-A07D-5DCA-9099D17BB62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69098" y="1692275"/>
            <a:ext cx="8655391" cy="4140200"/>
          </a:xfrm>
        </p:spPr>
      </p:pic>
    </p:spTree>
    <p:extLst>
      <p:ext uri="{BB962C8B-B14F-4D97-AF65-F5344CB8AC3E}">
        <p14:creationId xmlns:p14="http://schemas.microsoft.com/office/powerpoint/2010/main" val="19727455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>
            <a:extLst>
              <a:ext uri="{FF2B5EF4-FFF2-40B4-BE49-F238E27FC236}">
                <a16:creationId xmlns:a16="http://schemas.microsoft.com/office/drawing/2014/main" id="{3AFEC468-9B13-F705-C16C-CF8A7DA80732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cs-CZ"/>
              <a:t>Jak se hýbou univerzity?</a:t>
            </a:r>
            <a:endParaRPr lang="cs-CZ" dirty="0"/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4BF6E635-E648-5875-FE92-83DEBEBB4C7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70407D-EE58-4A0B-824B-1D3AE42DD9CF}" type="slidenum">
              <a:rPr lang="cs-CZ" altLang="cs-CZ" smtClean="0"/>
              <a:pPr/>
              <a:t>2</a:t>
            </a:fld>
            <a:endParaRPr lang="cs-CZ" altLang="cs-CZ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6839FC2E-DF9C-7A2C-EFEC-8F5A17FC89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Modální podíly celkem</a:t>
            </a:r>
          </a:p>
        </p:txBody>
      </p:sp>
      <p:pic>
        <p:nvPicPr>
          <p:cNvPr id="7" name="Zástupný obsah 6" descr="Obsah obrázku text, diagram, snímek obrazovky, Vykreslený graf&#10;&#10;Obsah generovaný pomocí AI může být nesprávný.">
            <a:extLst>
              <a:ext uri="{FF2B5EF4-FFF2-40B4-BE49-F238E27FC236}">
                <a16:creationId xmlns:a16="http://schemas.microsoft.com/office/drawing/2014/main" id="{F7B2227C-2D42-6408-CFA9-C1DF607E8D9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69098" y="1692275"/>
            <a:ext cx="8655391" cy="4140200"/>
          </a:xfrm>
        </p:spPr>
      </p:pic>
    </p:spTree>
    <p:extLst>
      <p:ext uri="{BB962C8B-B14F-4D97-AF65-F5344CB8AC3E}">
        <p14:creationId xmlns:p14="http://schemas.microsoft.com/office/powerpoint/2010/main" val="34619895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>
            <a:extLst>
              <a:ext uri="{FF2B5EF4-FFF2-40B4-BE49-F238E27FC236}">
                <a16:creationId xmlns:a16="http://schemas.microsoft.com/office/drawing/2014/main" id="{AE30E686-CF54-DD5A-F077-429DA5C810A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cs-CZ"/>
              <a:t>Jak se hýbou univerzity?</a:t>
            </a:r>
            <a:endParaRPr lang="cs-CZ" dirty="0"/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AA30F7AC-778B-2602-3CCA-9D64E45AC72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70407D-EE58-4A0B-824B-1D3AE42DD9CF}" type="slidenum">
              <a:rPr lang="cs-CZ" altLang="cs-CZ" smtClean="0"/>
              <a:pPr/>
              <a:t>3</a:t>
            </a:fld>
            <a:endParaRPr lang="cs-CZ" altLang="cs-CZ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C048018A-8EDE-9DFE-1315-EBDF8C87BB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0888" y="630000"/>
            <a:ext cx="11670223" cy="451576"/>
          </a:xfrm>
        </p:spPr>
        <p:txBody>
          <a:bodyPr/>
          <a:lstStyle/>
          <a:p>
            <a:r>
              <a:rPr lang="cs-CZ" sz="3800" dirty="0"/>
              <a:t>Jaký mód dopravy si volí studenti a zaměstnanci?</a:t>
            </a:r>
          </a:p>
        </p:txBody>
      </p:sp>
      <p:pic>
        <p:nvPicPr>
          <p:cNvPr id="8" name="Zástupný obsah 7" descr="Obsah obrázku text, snímek obrazovky, diagram, řada/pruh&#10;&#10;Obsah generovaný pomocí AI může být nesprávný.">
            <a:extLst>
              <a:ext uri="{FF2B5EF4-FFF2-40B4-BE49-F238E27FC236}">
                <a16:creationId xmlns:a16="http://schemas.microsoft.com/office/drawing/2014/main" id="{4CA10538-A150-8B0C-4495-9661310CDEB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69098" y="1692275"/>
            <a:ext cx="8655391" cy="4140200"/>
          </a:xfrm>
        </p:spPr>
      </p:pic>
    </p:spTree>
    <p:extLst>
      <p:ext uri="{BB962C8B-B14F-4D97-AF65-F5344CB8AC3E}">
        <p14:creationId xmlns:p14="http://schemas.microsoft.com/office/powerpoint/2010/main" val="10300411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>
            <a:extLst>
              <a:ext uri="{FF2B5EF4-FFF2-40B4-BE49-F238E27FC236}">
                <a16:creationId xmlns:a16="http://schemas.microsoft.com/office/drawing/2014/main" id="{B42E6B6C-B7EC-587A-9FE0-1E51DB9A3248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cs-CZ"/>
              <a:t>Jak se hýbou univerzity?</a:t>
            </a:r>
            <a:endParaRPr lang="cs-CZ" dirty="0"/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F9A96580-F8F4-592C-937C-B627724FF78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70407D-EE58-4A0B-824B-1D3AE42DD9CF}" type="slidenum">
              <a:rPr lang="cs-CZ" altLang="cs-CZ" smtClean="0"/>
              <a:pPr/>
              <a:t>4</a:t>
            </a:fld>
            <a:endParaRPr lang="cs-CZ" altLang="cs-CZ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B66D653B-E993-6D40-DFCE-BED1BB1073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Modální podíly agregovaně</a:t>
            </a:r>
          </a:p>
        </p:txBody>
      </p:sp>
      <p:pic>
        <p:nvPicPr>
          <p:cNvPr id="7" name="Zástupný obsah 6" descr="Obsah obrázku text, snímek obrazovky, diagram, řada/pruh&#10;&#10;Obsah generovaný pomocí AI může být nesprávný.">
            <a:extLst>
              <a:ext uri="{FF2B5EF4-FFF2-40B4-BE49-F238E27FC236}">
                <a16:creationId xmlns:a16="http://schemas.microsoft.com/office/drawing/2014/main" id="{F4D72DAE-7A8A-09EC-7D60-46CD370F75F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69098" y="1692275"/>
            <a:ext cx="8655391" cy="4140200"/>
          </a:xfrm>
        </p:spPr>
      </p:pic>
    </p:spTree>
    <p:extLst>
      <p:ext uri="{BB962C8B-B14F-4D97-AF65-F5344CB8AC3E}">
        <p14:creationId xmlns:p14="http://schemas.microsoft.com/office/powerpoint/2010/main" val="41652527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>
            <a:extLst>
              <a:ext uri="{FF2B5EF4-FFF2-40B4-BE49-F238E27FC236}">
                <a16:creationId xmlns:a16="http://schemas.microsoft.com/office/drawing/2014/main" id="{DAD0E74A-D3E7-BF0A-C339-FB97818F2A7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cs-CZ"/>
              <a:t>Jak se hýbou univerzity?</a:t>
            </a:r>
            <a:endParaRPr lang="cs-CZ" dirty="0"/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78FE1706-F67B-7138-F7CF-CC62098937B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70407D-EE58-4A0B-824B-1D3AE42DD9CF}" type="slidenum">
              <a:rPr lang="cs-CZ" altLang="cs-CZ" smtClean="0"/>
              <a:pPr/>
              <a:t>5</a:t>
            </a:fld>
            <a:endParaRPr lang="cs-CZ" altLang="cs-CZ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FCADCCBF-CCEA-4C0C-F0FD-A831634E50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Věk a dopravní volba (zaměstnanci)</a:t>
            </a:r>
          </a:p>
        </p:txBody>
      </p:sp>
      <p:pic>
        <p:nvPicPr>
          <p:cNvPr id="8" name="Zástupný obsah 7" descr="Obsah obrázku text, diagram, Písmo, Vykreslený graf&#10;&#10;Obsah generovaný pomocí AI může být nesprávný.">
            <a:extLst>
              <a:ext uri="{FF2B5EF4-FFF2-40B4-BE49-F238E27FC236}">
                <a16:creationId xmlns:a16="http://schemas.microsoft.com/office/drawing/2014/main" id="{7487A0CE-AE39-5134-58E2-1938F92C7FA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69098" y="1692275"/>
            <a:ext cx="8655391" cy="4140200"/>
          </a:xfrm>
        </p:spPr>
      </p:pic>
    </p:spTree>
    <p:extLst>
      <p:ext uri="{BB962C8B-B14F-4D97-AF65-F5344CB8AC3E}">
        <p14:creationId xmlns:p14="http://schemas.microsoft.com/office/powerpoint/2010/main" val="25130243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>
            <a:extLst>
              <a:ext uri="{FF2B5EF4-FFF2-40B4-BE49-F238E27FC236}">
                <a16:creationId xmlns:a16="http://schemas.microsoft.com/office/drawing/2014/main" id="{F08AB36A-90D1-40F2-0E18-D63B1FC5FB4B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cs-CZ"/>
              <a:t>Jak se hýbou univerzity?</a:t>
            </a:r>
            <a:endParaRPr lang="cs-CZ" dirty="0"/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7F5655E6-24C5-D2E9-6B05-E520F8188D9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70407D-EE58-4A0B-824B-1D3AE42DD9CF}" type="slidenum">
              <a:rPr lang="cs-CZ" altLang="cs-CZ" smtClean="0"/>
              <a:pPr/>
              <a:t>6</a:t>
            </a:fld>
            <a:endParaRPr lang="cs-CZ" altLang="cs-CZ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A860F2FC-95E0-FFC6-0BAD-DEBC235292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Genderové rozdíly v dojíždění</a:t>
            </a:r>
          </a:p>
        </p:txBody>
      </p:sp>
      <p:pic>
        <p:nvPicPr>
          <p:cNvPr id="7" name="Obrázek 6">
            <a:extLst>
              <a:ext uri="{FF2B5EF4-FFF2-40B4-BE49-F238E27FC236}">
                <a16:creationId xmlns:a16="http://schemas.microsoft.com/office/drawing/2014/main" id="{204C11DD-5670-8071-BFCF-21609DD7225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9945" y="1796672"/>
            <a:ext cx="5886055" cy="2815522"/>
          </a:xfrm>
          <a:prstGeom prst="rect">
            <a:avLst/>
          </a:prstGeom>
        </p:spPr>
      </p:pic>
      <p:pic>
        <p:nvPicPr>
          <p:cNvPr id="10" name="Obrázek 9" descr="Obsah obrázku text, snímek obrazovky, diagram, Vykreslený graf&#10;&#10;Obsah generovaný pomocí AI může být nesprávný.">
            <a:extLst>
              <a:ext uri="{FF2B5EF4-FFF2-40B4-BE49-F238E27FC236}">
                <a16:creationId xmlns:a16="http://schemas.microsoft.com/office/drawing/2014/main" id="{4678BF5D-D244-B554-2482-94D2D311319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00490" y="1879042"/>
            <a:ext cx="5172709" cy="27054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86505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>
            <a:extLst>
              <a:ext uri="{FF2B5EF4-FFF2-40B4-BE49-F238E27FC236}">
                <a16:creationId xmlns:a16="http://schemas.microsoft.com/office/drawing/2014/main" id="{2AF63E84-48B6-A058-A7DF-CCB53529F5AE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cs-CZ"/>
              <a:t>Jak se hýbou univerzity?</a:t>
            </a:r>
            <a:endParaRPr lang="cs-CZ" dirty="0"/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EB2F9720-D6F0-79AF-1B32-A9B778A24E3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70407D-EE58-4A0B-824B-1D3AE42DD9CF}" type="slidenum">
              <a:rPr lang="cs-CZ" altLang="cs-CZ" smtClean="0"/>
              <a:pPr/>
              <a:t>7</a:t>
            </a:fld>
            <a:endParaRPr lang="cs-CZ" altLang="cs-CZ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03FFB49A-3E7D-EBA1-3EA5-D033A8ACC7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9999" y="720000"/>
            <a:ext cx="11174949" cy="451576"/>
          </a:xfrm>
        </p:spPr>
        <p:txBody>
          <a:bodyPr/>
          <a:lstStyle/>
          <a:p>
            <a:r>
              <a:rPr lang="cs-CZ" sz="3800" dirty="0"/>
              <a:t>Rodina a doprava: role počtu dětí (zaměstnanci)</a:t>
            </a:r>
          </a:p>
        </p:txBody>
      </p:sp>
      <p:pic>
        <p:nvPicPr>
          <p:cNvPr id="9" name="Zástupný obsah 8" descr="Obsah obrázku text, snímek obrazovky, Barevnost, diagram&#10;&#10;Obsah generovaný pomocí AI může být nesprávný.">
            <a:extLst>
              <a:ext uri="{FF2B5EF4-FFF2-40B4-BE49-F238E27FC236}">
                <a16:creationId xmlns:a16="http://schemas.microsoft.com/office/drawing/2014/main" id="{D63263F8-A08D-908F-1713-00F024497D9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69098" y="1692274"/>
            <a:ext cx="8942445" cy="4277509"/>
          </a:xfrm>
        </p:spPr>
      </p:pic>
    </p:spTree>
    <p:extLst>
      <p:ext uri="{BB962C8B-B14F-4D97-AF65-F5344CB8AC3E}">
        <p14:creationId xmlns:p14="http://schemas.microsoft.com/office/powerpoint/2010/main" val="15676339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>
            <a:extLst>
              <a:ext uri="{FF2B5EF4-FFF2-40B4-BE49-F238E27FC236}">
                <a16:creationId xmlns:a16="http://schemas.microsoft.com/office/drawing/2014/main" id="{E61D0063-29D3-3877-7696-4F7366FA4D1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cs-CZ"/>
              <a:t>Jak se hýbou univerzity?</a:t>
            </a:r>
            <a:endParaRPr lang="cs-CZ" dirty="0"/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09BD9AF4-81E8-DA6C-4C88-35B70499A28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70407D-EE58-4A0B-824B-1D3AE42DD9CF}" type="slidenum">
              <a:rPr lang="cs-CZ" altLang="cs-CZ" smtClean="0"/>
              <a:pPr/>
              <a:t>8</a:t>
            </a:fld>
            <a:endParaRPr lang="cs-CZ" altLang="cs-CZ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AD6FC1D4-8CCD-514F-4C39-48543F68E4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0000" y="720000"/>
            <a:ext cx="11151702" cy="451576"/>
          </a:xfrm>
        </p:spPr>
        <p:txBody>
          <a:bodyPr/>
          <a:lstStyle/>
          <a:p>
            <a:r>
              <a:rPr lang="cs-CZ" dirty="0"/>
              <a:t>Postoj k omezování vjezdu aut do center měst</a:t>
            </a:r>
          </a:p>
        </p:txBody>
      </p:sp>
      <p:pic>
        <p:nvPicPr>
          <p:cNvPr id="8" name="Zástupný obsah 7" descr="Obsah obrázku text, snímek obrazovky, Paralelní, Barevnost&#10;&#10;Obsah generovaný pomocí AI může být nesprávný.">
            <a:extLst>
              <a:ext uri="{FF2B5EF4-FFF2-40B4-BE49-F238E27FC236}">
                <a16:creationId xmlns:a16="http://schemas.microsoft.com/office/drawing/2014/main" id="{49654E29-AE33-9B3B-4F31-F42E4142369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69098" y="1692275"/>
            <a:ext cx="8655391" cy="4140200"/>
          </a:xfrm>
        </p:spPr>
      </p:pic>
    </p:spTree>
    <p:extLst>
      <p:ext uri="{BB962C8B-B14F-4D97-AF65-F5344CB8AC3E}">
        <p14:creationId xmlns:p14="http://schemas.microsoft.com/office/powerpoint/2010/main" val="31180862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>
            <a:extLst>
              <a:ext uri="{FF2B5EF4-FFF2-40B4-BE49-F238E27FC236}">
                <a16:creationId xmlns:a16="http://schemas.microsoft.com/office/drawing/2014/main" id="{3D5EAC6F-8060-C584-729E-2DB1E6468BAF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cs-CZ"/>
              <a:t>Jak se hýbou univerzity?</a:t>
            </a:r>
            <a:endParaRPr lang="cs-CZ" dirty="0"/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5B312E84-6B29-ACAF-E826-86E917E6017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70407D-EE58-4A0B-824B-1D3AE42DD9CF}" type="slidenum">
              <a:rPr lang="cs-CZ" altLang="cs-CZ" smtClean="0"/>
              <a:pPr/>
              <a:t>9</a:t>
            </a:fld>
            <a:endParaRPr lang="cs-CZ" altLang="cs-CZ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8CC886E2-3CF6-2510-55E7-FF667ED76F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Vliv délky </a:t>
            </a:r>
            <a:r>
              <a:rPr lang="cs-CZ" dirty="0" err="1"/>
              <a:t>dojíždky</a:t>
            </a:r>
            <a:endParaRPr lang="cs-CZ" dirty="0"/>
          </a:p>
        </p:txBody>
      </p:sp>
      <p:pic>
        <p:nvPicPr>
          <p:cNvPr id="7" name="Zástupný obsah 6" descr="Obsah obrázku text, snímek obrazovky, diagram, Barevnost&#10;&#10;Obsah generovaný pomocí AI může být nesprávný.">
            <a:extLst>
              <a:ext uri="{FF2B5EF4-FFF2-40B4-BE49-F238E27FC236}">
                <a16:creationId xmlns:a16="http://schemas.microsoft.com/office/drawing/2014/main" id="{18302BF3-D289-FE6E-0406-34ED3BC05CA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69098" y="1692275"/>
            <a:ext cx="8655391" cy="4140200"/>
          </a:xfrm>
        </p:spPr>
      </p:pic>
    </p:spTree>
    <p:extLst>
      <p:ext uri="{BB962C8B-B14F-4D97-AF65-F5344CB8AC3E}">
        <p14:creationId xmlns:p14="http://schemas.microsoft.com/office/powerpoint/2010/main" val="1167404860"/>
      </p:ext>
    </p:extLst>
  </p:cSld>
  <p:clrMapOvr>
    <a:masterClrMapping/>
  </p:clrMapOvr>
</p:sld>
</file>

<file path=ppt/theme/theme1.xml><?xml version="1.0" encoding="utf-8"?>
<a:theme xmlns:a="http://schemas.openxmlformats.org/drawingml/2006/main" name="Prezentace_MU_CZ">
  <a:themeElements>
    <a:clrScheme name="MUNI MED">
      <a:dk1>
        <a:srgbClr val="000000"/>
      </a:dk1>
      <a:lt1>
        <a:srgbClr val="FFFFFF"/>
      </a:lt1>
      <a:dk2>
        <a:srgbClr val="0000DC"/>
      </a:dk2>
      <a:lt2>
        <a:srgbClr val="FFC000"/>
      </a:lt2>
      <a:accent1>
        <a:srgbClr val="0000DC"/>
      </a:accent1>
      <a:accent2>
        <a:srgbClr val="F01928"/>
      </a:accent2>
      <a:accent3>
        <a:srgbClr val="00AF3F"/>
      </a:accent3>
      <a:accent4>
        <a:srgbClr val="4BC8FF"/>
      </a:accent4>
      <a:accent5>
        <a:srgbClr val="FF7300"/>
      </a:accent5>
      <a:accent6>
        <a:srgbClr val="B9006E"/>
      </a:accent6>
      <a:hlink>
        <a:srgbClr val="0000DC"/>
      </a:hlink>
      <a:folHlink>
        <a:srgbClr val="5AC8AF"/>
      </a:folHlink>
    </a:clrScheme>
    <a:fontScheme name="Office – klasické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rtlCol="0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sz="2800" b="0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cs-CZ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  <a:txDef>
      <a:spPr>
        <a:noFill/>
      </a:spPr>
      <a:bodyPr wrap="square" rtlCol="0">
        <a:spAutoFit/>
      </a:bodyPr>
      <a:lstStyle>
        <a:defPPr algn="l">
          <a:defRPr sz="2800" dirty="0" err="1" smtClean="0">
            <a:latin typeface="+mn-lt"/>
          </a:defRPr>
        </a:defPPr>
      </a:lstStyle>
    </a:txDef>
  </a:objectDefaults>
  <a:extraClrSchemeLst>
    <a:extraClrScheme>
      <a:clrScheme name="Směsi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měsi 2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měsi 3">
        <a:dk1>
          <a:srgbClr val="000000"/>
        </a:dk1>
        <a:lt1>
          <a:srgbClr val="FFFFFF"/>
        </a:lt1>
        <a:dk2>
          <a:srgbClr val="000000"/>
        </a:dk2>
        <a:lt2>
          <a:srgbClr val="5F5F5F"/>
        </a:lt2>
        <a:accent1>
          <a:srgbClr val="EAEAEA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F3F3F3"/>
        </a:accent5>
        <a:accent6>
          <a:srgbClr val="737373"/>
        </a:accent6>
        <a:hlink>
          <a:srgbClr val="4D4D4D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měsi 4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měsi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měsi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měsi 7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muni-econ-prezentace-16-9-cz-v11.potx" id="{45F7C800-E35C-46D5-9C47-511EF4DC35F8}" vid="{F2DE815D-75C9-4501-96BE-FAF7001258DA}"/>
    </a:ext>
  </a:extLst>
</a:theme>
</file>

<file path=ppt/theme/theme2.xml><?xml version="1.0" encoding="utf-8"?>
<a:theme xmlns:a="http://schemas.openxmlformats.org/drawingml/2006/main" name="Motiv systém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ystém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f517b3a5-da83-4522-a938-23b0b3497ae9" xsi:nil="true"/>
    <lcf76f155ced4ddcb4097134ff3c332f xmlns="0e4423c4-0257-4b04-ad71-bbec82809a9a">
      <Terms xmlns="http://schemas.microsoft.com/office/infopath/2007/PartnerControls"/>
    </lcf76f155ced4ddcb4097134ff3c332f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D4FD992D117EC047AB6E003FD7F81C90" ma:contentTypeVersion="15" ma:contentTypeDescription="Vytvoří nový dokument" ma:contentTypeScope="" ma:versionID="5da9b057ae1213dd5af8779b519ea949">
  <xsd:schema xmlns:xsd="http://www.w3.org/2001/XMLSchema" xmlns:xs="http://www.w3.org/2001/XMLSchema" xmlns:p="http://schemas.microsoft.com/office/2006/metadata/properties" xmlns:ns2="0e4423c4-0257-4b04-ad71-bbec82809a9a" xmlns:ns3="f517b3a5-da83-4522-a938-23b0b3497ae9" targetNamespace="http://schemas.microsoft.com/office/2006/metadata/properties" ma:root="true" ma:fieldsID="dab081360ff9eea7bcad4f97cbc17d9a" ns2:_="" ns3:_="">
    <xsd:import namespace="0e4423c4-0257-4b04-ad71-bbec82809a9a"/>
    <xsd:import namespace="f517b3a5-da83-4522-a938-23b0b3497ae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Location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e4423c4-0257-4b04-ad71-bbec82809a9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17" nillable="true" ma:taxonomy="true" ma:internalName="lcf76f155ced4ddcb4097134ff3c332f" ma:taxonomyFieldName="MediaServiceImageTags" ma:displayName="Značky obrázků" ma:readOnly="false" ma:fieldId="{5cf76f15-5ced-4ddc-b409-7134ff3c332f}" ma:taxonomyMulti="true" ma:sspId="05144c32-5194-445f-8fa8-b47f4d440b8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9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MediaServiceObjectDetectorVersions" ma:index="2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517b3a5-da83-4522-a938-23b0b3497ae9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2649bdef-136d-4cb9-81fb-e3cfdbb46f51}" ma:internalName="TaxCatchAll" ma:showField="CatchAllData" ma:web="f517b3a5-da83-4522-a938-23b0b3497ae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4F9B7C63-9AEA-419A-9CAF-46A93E9BCECE}">
  <ds:schemaRefs>
    <ds:schemaRef ds:uri="http://schemas.openxmlformats.org/package/2006/metadata/core-properties"/>
    <ds:schemaRef ds:uri="http://purl.org/dc/dcmitype/"/>
    <ds:schemaRef ds:uri="http://schemas.microsoft.com/office/2006/documentManagement/types"/>
    <ds:schemaRef ds:uri="http://www.w3.org/XML/1998/namespace"/>
    <ds:schemaRef ds:uri="http://purl.org/dc/elements/1.1/"/>
    <ds:schemaRef ds:uri="http://schemas.microsoft.com/office/2006/metadata/properties"/>
    <ds:schemaRef ds:uri="0e4423c4-0257-4b04-ad71-bbec82809a9a"/>
    <ds:schemaRef ds:uri="http://schemas.microsoft.com/office/infopath/2007/PartnerControls"/>
    <ds:schemaRef ds:uri="f517b3a5-da83-4522-a938-23b0b3497ae9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50661B91-9281-4701-8666-7260ACDE91B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e4423c4-0257-4b04-ad71-bbec82809a9a"/>
    <ds:schemaRef ds:uri="f517b3a5-da83-4522-a938-23b0b3497ae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311B1117-A7ED-4F9E-A567-2B8C9527333B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>
  <clbl:label id="{11904f23-f0db-4cdc-96f7-390bd55fcee8}" enabled="0" method="" siteId="{11904f23-f0db-4cdc-96f7-390bd55fcee8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muni-econ-prezentace-16-9-cz-v11</Template>
  <TotalTime>1291</TotalTime>
  <Words>156</Words>
  <Application>Microsoft Office PowerPoint</Application>
  <PresentationFormat>Širokoúhlá obrazovka</PresentationFormat>
  <Paragraphs>40</Paragraphs>
  <Slides>13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13</vt:i4>
      </vt:variant>
    </vt:vector>
  </HeadingPairs>
  <TitlesOfParts>
    <vt:vector size="17" baseType="lpstr">
      <vt:lpstr>Arial</vt:lpstr>
      <vt:lpstr>Tahoma</vt:lpstr>
      <vt:lpstr>Wingdings</vt:lpstr>
      <vt:lpstr>Prezentace_MU_CZ</vt:lpstr>
      <vt:lpstr>Jak se hýbou univerzity? Mobilita studentů a zaměstnanců Výsledky UP</vt:lpstr>
      <vt:lpstr>Modální podíly celkem</vt:lpstr>
      <vt:lpstr>Jaký mód dopravy si volí studenti a zaměstnanci?</vt:lpstr>
      <vt:lpstr>Modální podíly agregovaně</vt:lpstr>
      <vt:lpstr>Věk a dopravní volba (zaměstnanci)</vt:lpstr>
      <vt:lpstr>Genderové rozdíly v dojíždění</vt:lpstr>
      <vt:lpstr>Rodina a doprava: role počtu dětí (zaměstnanci)</vt:lpstr>
      <vt:lpstr>Postoj k omezování vjezdu aut do center měst</vt:lpstr>
      <vt:lpstr>Vliv délky dojíždky</vt:lpstr>
      <vt:lpstr>Vliv příjmu (zaměstnanci)</vt:lpstr>
      <vt:lpstr>Vliv počtu dětí (muži)</vt:lpstr>
      <vt:lpstr>Vliv počtu dětí (ženy)</vt:lpstr>
      <vt:lpstr>Vliv dojezdové vzdálenosti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Ondřej Špetík</dc:creator>
  <cp:lastModifiedBy>Zych Michal</cp:lastModifiedBy>
  <cp:revision>17</cp:revision>
  <cp:lastPrinted>2025-11-28T08:01:46Z</cp:lastPrinted>
  <dcterms:created xsi:type="dcterms:W3CDTF">2025-11-10T14:02:30Z</dcterms:created>
  <dcterms:modified xsi:type="dcterms:W3CDTF">2026-02-17T10:22:20Z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0x010100D4FD992D117EC047AB6E003FD7F81C90</vt:lpwstr>
  </property>
  <property fmtid="{D5CDD505-2E9C-101B-9397-08002B2CF9AE}" pid="3" name="MediaServiceImageTags">
    <vt:lpwstr/>
  </property>
</Properties>
</file>